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67" r:id="rId3"/>
    <p:sldId id="273" r:id="rId4"/>
    <p:sldId id="275" r:id="rId5"/>
    <p:sldId id="258" r:id="rId6"/>
    <p:sldId id="268" r:id="rId7"/>
    <p:sldId id="270" r:id="rId8"/>
    <p:sldId id="276" r:id="rId9"/>
    <p:sldId id="269" r:id="rId10"/>
    <p:sldId id="277" r:id="rId11"/>
    <p:sldId id="272" r:id="rId12"/>
  </p:sldIdLst>
  <p:sldSz cx="12192000" cy="6858000"/>
  <p:notesSz cx="6792913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8" autoAdjust="0"/>
  </p:normalViewPr>
  <p:slideViewPr>
    <p:cSldViewPr snapToGrid="0">
      <p:cViewPr>
        <p:scale>
          <a:sx n="80" d="100"/>
          <a:sy n="80" d="100"/>
        </p:scale>
        <p:origin x="1356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2803E-8214-441F-9C72-E04C6400270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D68AB2E-F5A4-4B4B-B5D1-8CAFB89DAABA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D1B398A-37AA-4165-A14A-9BC94E9A9049}" type="parTrans" cxnId="{91EC11F7-B3B5-46B2-B338-6DFD0782504D}">
      <dgm:prSet/>
      <dgm:spPr/>
      <dgm:t>
        <a:bodyPr/>
        <a:lstStyle/>
        <a:p>
          <a:endParaRPr lang="ru-RU"/>
        </a:p>
      </dgm:t>
    </dgm:pt>
    <dgm:pt modelId="{9D029A40-3A3B-40F0-B80A-0640DA833BF0}" type="sibTrans" cxnId="{91EC11F7-B3B5-46B2-B338-6DFD0782504D}">
      <dgm:prSet/>
      <dgm:spPr/>
      <dgm:t>
        <a:bodyPr/>
        <a:lstStyle/>
        <a:p>
          <a:endParaRPr lang="ru-RU"/>
        </a:p>
      </dgm:t>
    </dgm:pt>
    <dgm:pt modelId="{D0BF1909-793C-47ED-A376-98F1946196D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C53B89AE-08C2-4D83-BFD6-CFE54079D4B5}" type="parTrans" cxnId="{4650F75E-FD63-4FB3-BCD5-C633907C403A}">
      <dgm:prSet/>
      <dgm:spPr/>
      <dgm:t>
        <a:bodyPr/>
        <a:lstStyle/>
        <a:p>
          <a:endParaRPr lang="ru-RU"/>
        </a:p>
      </dgm:t>
    </dgm:pt>
    <dgm:pt modelId="{4B32E241-2E63-446F-9C61-410CBE1BFCA4}" type="sibTrans" cxnId="{4650F75E-FD63-4FB3-BCD5-C633907C403A}">
      <dgm:prSet/>
      <dgm:spPr/>
      <dgm:t>
        <a:bodyPr/>
        <a:lstStyle/>
        <a:p>
          <a:endParaRPr lang="ru-RU"/>
        </a:p>
      </dgm:t>
    </dgm:pt>
    <dgm:pt modelId="{CC7634A5-1DF5-42AF-BB22-9790F0085A16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7D732129-1045-412F-9FC3-EB1A5A718EDC}" type="parTrans" cxnId="{5AFA1765-8DDF-4A1F-A4DC-CD5277B41BA1}">
      <dgm:prSet/>
      <dgm:spPr/>
      <dgm:t>
        <a:bodyPr/>
        <a:lstStyle/>
        <a:p>
          <a:endParaRPr lang="ru-RU"/>
        </a:p>
      </dgm:t>
    </dgm:pt>
    <dgm:pt modelId="{035A0FC7-2785-440D-B626-2ADA156A1D1C}" type="sibTrans" cxnId="{5AFA1765-8DDF-4A1F-A4DC-CD5277B41BA1}">
      <dgm:prSet/>
      <dgm:spPr/>
      <dgm:t>
        <a:bodyPr/>
        <a:lstStyle/>
        <a:p>
          <a:endParaRPr lang="ru-RU"/>
        </a:p>
      </dgm:t>
    </dgm:pt>
    <dgm:pt modelId="{B30CA07C-3541-4227-BD05-548AA373F5C3}" type="pres">
      <dgm:prSet presAssocID="{60D2803E-8214-441F-9C72-E04C64002700}" presName="Name0" presStyleCnt="0">
        <dgm:presLayoutVars>
          <dgm:dir/>
          <dgm:animLvl val="lvl"/>
          <dgm:resizeHandles val="exact"/>
        </dgm:presLayoutVars>
      </dgm:prSet>
      <dgm:spPr/>
    </dgm:pt>
    <dgm:pt modelId="{9903F302-A09C-4779-9FF2-1390721EC192}" type="pres">
      <dgm:prSet presAssocID="{7D68AB2E-F5A4-4B4B-B5D1-8CAFB89DAAB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3E65E-3C49-4132-B05E-733753807D3E}" type="pres">
      <dgm:prSet presAssocID="{9D029A40-3A3B-40F0-B80A-0640DA833BF0}" presName="parTxOnlySpace" presStyleCnt="0"/>
      <dgm:spPr/>
    </dgm:pt>
    <dgm:pt modelId="{589EEED8-07AC-4591-9AD0-93A0E4D082A5}" type="pres">
      <dgm:prSet presAssocID="{D0BF1909-793C-47ED-A376-98F1946196D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14F7F-12FF-45F2-8D76-FB3FC3B5D401}" type="pres">
      <dgm:prSet presAssocID="{4B32E241-2E63-446F-9C61-410CBE1BFCA4}" presName="parTxOnlySpace" presStyleCnt="0"/>
      <dgm:spPr/>
    </dgm:pt>
    <dgm:pt modelId="{25D28226-F44A-4563-8CDA-AFA7F89AA286}" type="pres">
      <dgm:prSet presAssocID="{CC7634A5-1DF5-42AF-BB22-9790F0085A1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EC11F7-B3B5-46B2-B338-6DFD0782504D}" srcId="{60D2803E-8214-441F-9C72-E04C64002700}" destId="{7D68AB2E-F5A4-4B4B-B5D1-8CAFB89DAABA}" srcOrd="0" destOrd="0" parTransId="{9D1B398A-37AA-4165-A14A-9BC94E9A9049}" sibTransId="{9D029A40-3A3B-40F0-B80A-0640DA833BF0}"/>
    <dgm:cxn modelId="{5AFA1765-8DDF-4A1F-A4DC-CD5277B41BA1}" srcId="{60D2803E-8214-441F-9C72-E04C64002700}" destId="{CC7634A5-1DF5-42AF-BB22-9790F0085A16}" srcOrd="2" destOrd="0" parTransId="{7D732129-1045-412F-9FC3-EB1A5A718EDC}" sibTransId="{035A0FC7-2785-440D-B626-2ADA156A1D1C}"/>
    <dgm:cxn modelId="{6808FDCF-A46E-4D56-A8E6-CBDE9A27EC6D}" type="presOf" srcId="{7D68AB2E-F5A4-4B4B-B5D1-8CAFB89DAABA}" destId="{9903F302-A09C-4779-9FF2-1390721EC192}" srcOrd="0" destOrd="0" presId="urn:microsoft.com/office/officeart/2005/8/layout/chevron1"/>
    <dgm:cxn modelId="{A8D87305-872E-4C13-B3AA-69E2845B7380}" type="presOf" srcId="{CC7634A5-1DF5-42AF-BB22-9790F0085A16}" destId="{25D28226-F44A-4563-8CDA-AFA7F89AA286}" srcOrd="0" destOrd="0" presId="urn:microsoft.com/office/officeart/2005/8/layout/chevron1"/>
    <dgm:cxn modelId="{AE21C386-A4D4-4805-8E6D-960475C38F6A}" type="presOf" srcId="{D0BF1909-793C-47ED-A376-98F1946196DF}" destId="{589EEED8-07AC-4591-9AD0-93A0E4D082A5}" srcOrd="0" destOrd="0" presId="urn:microsoft.com/office/officeart/2005/8/layout/chevron1"/>
    <dgm:cxn modelId="{32DE40A5-204C-420F-9C64-53D0450F3713}" type="presOf" srcId="{60D2803E-8214-441F-9C72-E04C64002700}" destId="{B30CA07C-3541-4227-BD05-548AA373F5C3}" srcOrd="0" destOrd="0" presId="urn:microsoft.com/office/officeart/2005/8/layout/chevron1"/>
    <dgm:cxn modelId="{4650F75E-FD63-4FB3-BCD5-C633907C403A}" srcId="{60D2803E-8214-441F-9C72-E04C64002700}" destId="{D0BF1909-793C-47ED-A376-98F1946196DF}" srcOrd="1" destOrd="0" parTransId="{C53B89AE-08C2-4D83-BFD6-CFE54079D4B5}" sibTransId="{4B32E241-2E63-446F-9C61-410CBE1BFCA4}"/>
    <dgm:cxn modelId="{E681F6B7-837C-477B-A146-E7BD2E6A5947}" type="presParOf" srcId="{B30CA07C-3541-4227-BD05-548AA373F5C3}" destId="{9903F302-A09C-4779-9FF2-1390721EC192}" srcOrd="0" destOrd="0" presId="urn:microsoft.com/office/officeart/2005/8/layout/chevron1"/>
    <dgm:cxn modelId="{17A45502-3A5D-4ED2-99DA-82AFABE1E1D7}" type="presParOf" srcId="{B30CA07C-3541-4227-BD05-548AA373F5C3}" destId="{1123E65E-3C49-4132-B05E-733753807D3E}" srcOrd="1" destOrd="0" presId="urn:microsoft.com/office/officeart/2005/8/layout/chevron1"/>
    <dgm:cxn modelId="{8448C5A1-C8B8-4C72-8987-A4E179FF6986}" type="presParOf" srcId="{B30CA07C-3541-4227-BD05-548AA373F5C3}" destId="{589EEED8-07AC-4591-9AD0-93A0E4D082A5}" srcOrd="2" destOrd="0" presId="urn:microsoft.com/office/officeart/2005/8/layout/chevron1"/>
    <dgm:cxn modelId="{C75F9F07-F49A-473E-AB54-3759F4CBB1F7}" type="presParOf" srcId="{B30CA07C-3541-4227-BD05-548AA373F5C3}" destId="{12C14F7F-12FF-45F2-8D76-FB3FC3B5D401}" srcOrd="3" destOrd="0" presId="urn:microsoft.com/office/officeart/2005/8/layout/chevron1"/>
    <dgm:cxn modelId="{6A1DE488-B70F-4AD4-B140-D3077C6B82F9}" type="presParOf" srcId="{B30CA07C-3541-4227-BD05-548AA373F5C3}" destId="{25D28226-F44A-4563-8CDA-AFA7F89AA28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D24EC8-CC3D-4846-964E-2030D1FFF3CB}" type="doc">
      <dgm:prSet loTypeId="urn:microsoft.com/office/officeart/2005/8/layout/bProcess3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AC66A79-2BE2-482D-AE79-F6641221ABC0}">
      <dgm:prSet phldrT="[Текст]" custT="1"/>
      <dgm:spPr/>
      <dgm:t>
        <a:bodyPr/>
        <a:lstStyle/>
        <a:p>
          <a:r>
            <a:rPr lang="ru-RU" sz="1200" b="1" dirty="0" smtClean="0"/>
            <a:t>Переговоры с руководителями учреждений, встреча с коллективами, информирование о реструктуризации</a:t>
          </a:r>
          <a:endParaRPr lang="ru-RU" sz="1200" b="1" dirty="0"/>
        </a:p>
      </dgm:t>
    </dgm:pt>
    <dgm:pt modelId="{7C1ED30D-6582-40E1-98E2-7F1DAA4E4266}" type="parTrans" cxnId="{971613B9-EC0C-46DA-B252-85472205B26A}">
      <dgm:prSet/>
      <dgm:spPr/>
      <dgm:t>
        <a:bodyPr/>
        <a:lstStyle/>
        <a:p>
          <a:endParaRPr lang="ru-RU" sz="1200" b="1"/>
        </a:p>
      </dgm:t>
    </dgm:pt>
    <dgm:pt modelId="{4A3C4A68-D9B1-4CBB-818F-ED26611D5C4B}" type="sibTrans" cxnId="{971613B9-EC0C-46DA-B252-85472205B26A}">
      <dgm:prSet custT="1"/>
      <dgm:spPr/>
      <dgm:t>
        <a:bodyPr/>
        <a:lstStyle/>
        <a:p>
          <a:endParaRPr lang="ru-RU" sz="1200" b="1"/>
        </a:p>
      </dgm:t>
    </dgm:pt>
    <dgm:pt modelId="{114AD00C-E0ED-47BA-85A6-5C6F358B8241}">
      <dgm:prSet phldrT="[Текст]" custT="1"/>
      <dgm:spPr/>
      <dgm:t>
        <a:bodyPr/>
        <a:lstStyle/>
        <a:p>
          <a:r>
            <a:rPr lang="ru-RU" sz="1200" b="1" dirty="0" smtClean="0"/>
            <a:t>Аналитическая справка, основные сведения</a:t>
          </a:r>
          <a:endParaRPr lang="ru-RU" sz="1200" b="1" dirty="0"/>
        </a:p>
      </dgm:t>
    </dgm:pt>
    <dgm:pt modelId="{236FE677-5E97-46FE-B674-51751113D24D}" type="parTrans" cxnId="{5C4271AF-62B5-45A7-B2E4-7099EF98F9B9}">
      <dgm:prSet/>
      <dgm:spPr/>
      <dgm:t>
        <a:bodyPr/>
        <a:lstStyle/>
        <a:p>
          <a:endParaRPr lang="ru-RU" sz="1200" b="1"/>
        </a:p>
      </dgm:t>
    </dgm:pt>
    <dgm:pt modelId="{F99780C6-B2D5-49C5-9603-68F97F26163D}" type="sibTrans" cxnId="{5C4271AF-62B5-45A7-B2E4-7099EF98F9B9}">
      <dgm:prSet custT="1"/>
      <dgm:spPr/>
      <dgm:t>
        <a:bodyPr/>
        <a:lstStyle/>
        <a:p>
          <a:endParaRPr lang="ru-RU" sz="1200" b="1"/>
        </a:p>
      </dgm:t>
    </dgm:pt>
    <dgm:pt modelId="{FF805119-83A4-4871-A090-E8B10FE1FA5E}">
      <dgm:prSet phldrT="[Текст]" custT="1"/>
      <dgm:spPr/>
      <dgm:t>
        <a:bodyPr/>
        <a:lstStyle/>
        <a:p>
          <a:r>
            <a:rPr lang="ru-RU" sz="1200" b="1" dirty="0" smtClean="0"/>
            <a:t>Концепция программы развития</a:t>
          </a:r>
          <a:endParaRPr lang="ru-RU" sz="1200" b="1" dirty="0"/>
        </a:p>
      </dgm:t>
    </dgm:pt>
    <dgm:pt modelId="{33DCE2C9-5386-4219-9290-4AB63F1B6EED}" type="parTrans" cxnId="{13B951B7-CC5E-4BA0-B8CF-109C7324A71E}">
      <dgm:prSet/>
      <dgm:spPr/>
      <dgm:t>
        <a:bodyPr/>
        <a:lstStyle/>
        <a:p>
          <a:endParaRPr lang="ru-RU" sz="1200" b="1"/>
        </a:p>
      </dgm:t>
    </dgm:pt>
    <dgm:pt modelId="{2E449C4A-49A6-411F-B2C2-67A03C5E2499}" type="sibTrans" cxnId="{13B951B7-CC5E-4BA0-B8CF-109C7324A71E}">
      <dgm:prSet custT="1"/>
      <dgm:spPr/>
      <dgm:t>
        <a:bodyPr/>
        <a:lstStyle/>
        <a:p>
          <a:endParaRPr lang="ru-RU" sz="1200" b="1"/>
        </a:p>
      </dgm:t>
    </dgm:pt>
    <dgm:pt modelId="{743ABC40-DE52-4F26-9CDB-7B65F2D7F6D6}">
      <dgm:prSet phldrT="[Текст]" custT="1"/>
      <dgm:spPr/>
      <dgm:t>
        <a:bodyPr/>
        <a:lstStyle/>
        <a:p>
          <a:r>
            <a:rPr lang="ru-RU" sz="1200" b="1" dirty="0" smtClean="0"/>
            <a:t>Проект положения об оплате труда</a:t>
          </a:r>
          <a:endParaRPr lang="ru-RU" sz="1200" b="1" dirty="0"/>
        </a:p>
      </dgm:t>
    </dgm:pt>
    <dgm:pt modelId="{3A48EAAC-C117-41A3-AC8B-BC4800AD889B}" type="parTrans" cxnId="{072DCECE-053A-4870-997D-F9572A1CA84C}">
      <dgm:prSet/>
      <dgm:spPr/>
      <dgm:t>
        <a:bodyPr/>
        <a:lstStyle/>
        <a:p>
          <a:endParaRPr lang="ru-RU" sz="1200" b="1"/>
        </a:p>
      </dgm:t>
    </dgm:pt>
    <dgm:pt modelId="{CFAFDF89-4D68-44DE-8BED-A4FF4330FF04}" type="sibTrans" cxnId="{072DCECE-053A-4870-997D-F9572A1CA84C}">
      <dgm:prSet custT="1"/>
      <dgm:spPr/>
      <dgm:t>
        <a:bodyPr/>
        <a:lstStyle/>
        <a:p>
          <a:endParaRPr lang="ru-RU" sz="1200" b="1"/>
        </a:p>
      </dgm:t>
    </dgm:pt>
    <dgm:pt modelId="{C53D68E6-9BB1-4F32-A4D7-02EC37A05CB0}">
      <dgm:prSet phldrT="[Текст]" custT="1"/>
      <dgm:spPr/>
      <dgm:t>
        <a:bodyPr/>
        <a:lstStyle/>
        <a:p>
          <a:r>
            <a:rPr lang="ru-RU" sz="1200" b="1" dirty="0" smtClean="0"/>
            <a:t>Проект штатного расписания</a:t>
          </a:r>
          <a:endParaRPr lang="ru-RU" sz="1200" b="1" dirty="0"/>
        </a:p>
      </dgm:t>
    </dgm:pt>
    <dgm:pt modelId="{12DD9B90-AC6E-4779-AC25-67937FE47058}" type="parTrans" cxnId="{B7A9544B-E4C9-4805-A1F7-B1BAD0D6DCD9}">
      <dgm:prSet/>
      <dgm:spPr/>
      <dgm:t>
        <a:bodyPr/>
        <a:lstStyle/>
        <a:p>
          <a:endParaRPr lang="ru-RU" sz="1200" b="1"/>
        </a:p>
      </dgm:t>
    </dgm:pt>
    <dgm:pt modelId="{6AB0AC3F-9837-4E13-AB22-B7451669A52D}" type="sibTrans" cxnId="{B7A9544B-E4C9-4805-A1F7-B1BAD0D6DCD9}">
      <dgm:prSet custT="1"/>
      <dgm:spPr/>
      <dgm:t>
        <a:bodyPr/>
        <a:lstStyle/>
        <a:p>
          <a:endParaRPr lang="ru-RU" sz="1200" b="1"/>
        </a:p>
      </dgm:t>
    </dgm:pt>
    <dgm:pt modelId="{99544C03-5C23-40DE-B5A3-88C5F2D26CA8}">
      <dgm:prSet phldrT="[Текст]" custT="1"/>
      <dgm:spPr/>
      <dgm:t>
        <a:bodyPr/>
        <a:lstStyle/>
        <a:p>
          <a:r>
            <a:rPr lang="ru-RU" sz="1200" b="1" dirty="0" smtClean="0"/>
            <a:t>Позиция РАН</a:t>
          </a:r>
          <a:endParaRPr lang="ru-RU" sz="1200" b="1" dirty="0"/>
        </a:p>
      </dgm:t>
    </dgm:pt>
    <dgm:pt modelId="{FBA763C1-1AD0-4E0E-BBF9-3B69455E99C3}" type="parTrans" cxnId="{24E394CC-BA31-4DF5-9EB8-ABEB24052475}">
      <dgm:prSet/>
      <dgm:spPr/>
      <dgm:t>
        <a:bodyPr/>
        <a:lstStyle/>
        <a:p>
          <a:endParaRPr lang="ru-RU" sz="1200" b="1"/>
        </a:p>
      </dgm:t>
    </dgm:pt>
    <dgm:pt modelId="{1A7BA891-CB18-4605-B7D6-7CF3CD96CC11}" type="sibTrans" cxnId="{24E394CC-BA31-4DF5-9EB8-ABEB24052475}">
      <dgm:prSet custT="1"/>
      <dgm:spPr/>
      <dgm:t>
        <a:bodyPr/>
        <a:lstStyle/>
        <a:p>
          <a:endParaRPr lang="ru-RU" sz="1200" b="1"/>
        </a:p>
      </dgm:t>
    </dgm:pt>
    <dgm:pt modelId="{F6052513-E2B5-467C-AC7F-7BE58096A51C}">
      <dgm:prSet phldrT="[Текст]" custT="1"/>
      <dgm:spPr/>
      <dgm:t>
        <a:bodyPr/>
        <a:lstStyle/>
        <a:p>
          <a:r>
            <a:rPr lang="ru-RU" sz="1200" b="1" dirty="0" smtClean="0"/>
            <a:t>Поручение Правительства Российской Федерации</a:t>
          </a:r>
          <a:endParaRPr lang="ru-RU" sz="1200" b="1" dirty="0"/>
        </a:p>
      </dgm:t>
    </dgm:pt>
    <dgm:pt modelId="{026E9AEA-C125-4FD6-8593-57371C071BC5}" type="parTrans" cxnId="{9861F597-0507-4313-BDD7-F5819F7E9E75}">
      <dgm:prSet/>
      <dgm:spPr/>
      <dgm:t>
        <a:bodyPr/>
        <a:lstStyle/>
        <a:p>
          <a:endParaRPr lang="ru-RU" sz="1200" b="1"/>
        </a:p>
      </dgm:t>
    </dgm:pt>
    <dgm:pt modelId="{7DE5F74C-46B0-434A-B827-E18D3E932B69}" type="sibTrans" cxnId="{9861F597-0507-4313-BDD7-F5819F7E9E75}">
      <dgm:prSet/>
      <dgm:spPr/>
      <dgm:t>
        <a:bodyPr/>
        <a:lstStyle/>
        <a:p>
          <a:endParaRPr lang="ru-RU" sz="1200" b="1"/>
        </a:p>
      </dgm:t>
    </dgm:pt>
    <dgm:pt modelId="{8781AE46-02A0-4FB6-9FBD-41105B1851DA}">
      <dgm:prSet phldrT="[Текст]" custT="1"/>
      <dgm:spPr/>
      <dgm:t>
        <a:bodyPr/>
        <a:lstStyle/>
        <a:p>
          <a:r>
            <a:rPr lang="ru-RU" sz="1200" b="1" dirty="0" smtClean="0"/>
            <a:t>Приказ ФАНО России о реорганизации</a:t>
          </a:r>
          <a:endParaRPr lang="ru-RU" sz="1200" b="1" dirty="0"/>
        </a:p>
      </dgm:t>
    </dgm:pt>
    <dgm:pt modelId="{CA195EEE-26DF-41FC-82B7-46B578681970}" type="parTrans" cxnId="{1F0A2E11-A325-46EA-8D6F-F889D7568826}">
      <dgm:prSet/>
      <dgm:spPr/>
      <dgm:t>
        <a:bodyPr/>
        <a:lstStyle/>
        <a:p>
          <a:endParaRPr lang="ru-RU"/>
        </a:p>
      </dgm:t>
    </dgm:pt>
    <dgm:pt modelId="{1D30D01E-311E-411F-B6CB-EE30B7615D86}" type="sibTrans" cxnId="{1F0A2E11-A325-46EA-8D6F-F889D7568826}">
      <dgm:prSet/>
      <dgm:spPr/>
      <dgm:t>
        <a:bodyPr/>
        <a:lstStyle/>
        <a:p>
          <a:endParaRPr lang="ru-RU"/>
        </a:p>
      </dgm:t>
    </dgm:pt>
    <dgm:pt modelId="{EB2064D3-4B9F-460A-83F4-DE144F088038}">
      <dgm:prSet phldrT="[Текст]" custT="1"/>
      <dgm:spPr/>
      <dgm:t>
        <a:bodyPr/>
        <a:lstStyle/>
        <a:p>
          <a:r>
            <a:rPr lang="ru-RU" sz="1200" b="1" dirty="0" smtClean="0"/>
            <a:t>Протокол совещания у А.М. Медведева</a:t>
          </a:r>
          <a:endParaRPr lang="ru-RU" sz="1200" b="1" dirty="0"/>
        </a:p>
      </dgm:t>
    </dgm:pt>
    <dgm:pt modelId="{7FD2D479-AEB5-4584-A80C-AE1EBA7BEA63}" type="parTrans" cxnId="{B0F8BB22-1A58-4C80-B17D-681B78A6AC42}">
      <dgm:prSet/>
      <dgm:spPr/>
      <dgm:t>
        <a:bodyPr/>
        <a:lstStyle/>
        <a:p>
          <a:endParaRPr lang="ru-RU"/>
        </a:p>
      </dgm:t>
    </dgm:pt>
    <dgm:pt modelId="{CC62B7BD-B350-4E43-A5DE-E5BD5381DA6C}" type="sibTrans" cxnId="{B0F8BB22-1A58-4C80-B17D-681B78A6AC42}">
      <dgm:prSet/>
      <dgm:spPr/>
      <dgm:t>
        <a:bodyPr/>
        <a:lstStyle/>
        <a:p>
          <a:endParaRPr lang="ru-RU"/>
        </a:p>
      </dgm:t>
    </dgm:pt>
    <dgm:pt modelId="{A66DF66A-36EF-4C72-8F37-28AE8FD5D4D0}">
      <dgm:prSet phldrT="[Текст]" custT="1"/>
      <dgm:spPr/>
      <dgm:t>
        <a:bodyPr/>
        <a:lstStyle/>
        <a:p>
          <a:r>
            <a:rPr lang="ru-RU" sz="1200" b="1" smtClean="0"/>
            <a:t>Паспорт проекта реструктуризации</a:t>
          </a:r>
          <a:endParaRPr lang="ru-RU" sz="1200" b="1" dirty="0"/>
        </a:p>
      </dgm:t>
    </dgm:pt>
    <dgm:pt modelId="{1AF5582D-0C75-48AB-8517-BFB5B401A24B}" type="parTrans" cxnId="{2E5D9E1E-9DDB-4BE7-866F-36B7CC942A30}">
      <dgm:prSet/>
      <dgm:spPr/>
      <dgm:t>
        <a:bodyPr/>
        <a:lstStyle/>
        <a:p>
          <a:endParaRPr lang="ru-RU"/>
        </a:p>
      </dgm:t>
    </dgm:pt>
    <dgm:pt modelId="{303A08EF-8202-413C-B81C-5379E8D25554}" type="sibTrans" cxnId="{2E5D9E1E-9DDB-4BE7-866F-36B7CC942A30}">
      <dgm:prSet/>
      <dgm:spPr/>
      <dgm:t>
        <a:bodyPr/>
        <a:lstStyle/>
        <a:p>
          <a:endParaRPr lang="ru-RU"/>
        </a:p>
      </dgm:t>
    </dgm:pt>
    <dgm:pt modelId="{B178124C-FF44-46B0-AEA5-3C2604CE2767}">
      <dgm:prSet phldrT="[Текст]" custT="1"/>
      <dgm:spPr/>
      <dgm:t>
        <a:bodyPr/>
        <a:lstStyle/>
        <a:p>
          <a:r>
            <a:rPr lang="ru-RU" sz="1200" b="1" dirty="0" smtClean="0"/>
            <a:t>Одобрение реструктуризации Учеными советами</a:t>
          </a:r>
          <a:endParaRPr lang="ru-RU" sz="1200" b="1" dirty="0"/>
        </a:p>
      </dgm:t>
    </dgm:pt>
    <dgm:pt modelId="{8C35EF2A-3E68-4D60-AAEF-A2561F8FBBEC}" type="parTrans" cxnId="{82510B99-DDA9-4F47-B769-D2A42496BCD9}">
      <dgm:prSet/>
      <dgm:spPr/>
      <dgm:t>
        <a:bodyPr/>
        <a:lstStyle/>
        <a:p>
          <a:endParaRPr lang="ru-RU"/>
        </a:p>
      </dgm:t>
    </dgm:pt>
    <dgm:pt modelId="{15B58B13-5A5B-43FE-9667-568B0038F175}" type="sibTrans" cxnId="{82510B99-DDA9-4F47-B769-D2A42496BCD9}">
      <dgm:prSet/>
      <dgm:spPr/>
      <dgm:t>
        <a:bodyPr/>
        <a:lstStyle/>
        <a:p>
          <a:endParaRPr lang="ru-RU"/>
        </a:p>
      </dgm:t>
    </dgm:pt>
    <dgm:pt modelId="{62C5A37B-7688-42C0-AC05-6D62ADA5727E}">
      <dgm:prSet phldrT="[Текст]" custT="1"/>
      <dgm:spPr/>
      <dgm:t>
        <a:bodyPr/>
        <a:lstStyle/>
        <a:p>
          <a:r>
            <a:rPr lang="ru-RU" sz="1200" b="1" dirty="0" smtClean="0"/>
            <a:t>Утверждение положения и состава Уставной и Интеграционной групп</a:t>
          </a:r>
          <a:endParaRPr lang="ru-RU" sz="1200" b="1" dirty="0"/>
        </a:p>
      </dgm:t>
    </dgm:pt>
    <dgm:pt modelId="{021F4D72-4D97-46DB-A032-29108476B592}" type="parTrans" cxnId="{8FD526E7-FA66-42BA-99FF-097A5D609E7F}">
      <dgm:prSet/>
      <dgm:spPr/>
      <dgm:t>
        <a:bodyPr/>
        <a:lstStyle/>
        <a:p>
          <a:endParaRPr lang="ru-RU"/>
        </a:p>
      </dgm:t>
    </dgm:pt>
    <dgm:pt modelId="{9BA86EA0-A757-458E-9180-94933E0A5882}" type="sibTrans" cxnId="{8FD526E7-FA66-42BA-99FF-097A5D609E7F}">
      <dgm:prSet/>
      <dgm:spPr/>
      <dgm:t>
        <a:bodyPr/>
        <a:lstStyle/>
        <a:p>
          <a:endParaRPr lang="ru-RU"/>
        </a:p>
      </dgm:t>
    </dgm:pt>
    <dgm:pt modelId="{4FA5F9F0-54E8-49B9-BEF9-45AAAD335C9F}">
      <dgm:prSet phldrT="[Текст]" custT="1"/>
      <dgm:spPr/>
      <dgm:t>
        <a:bodyPr/>
        <a:lstStyle/>
        <a:p>
          <a:r>
            <a:rPr lang="ru-RU" sz="1200" b="1" dirty="0" smtClean="0"/>
            <a:t>Концепция системы управления</a:t>
          </a:r>
          <a:endParaRPr lang="ru-RU" sz="1200" b="1" dirty="0"/>
        </a:p>
      </dgm:t>
    </dgm:pt>
    <dgm:pt modelId="{91BB67E1-3DD1-4F8E-A087-ECD1A653E46B}" type="parTrans" cxnId="{D8A20775-D2C4-4C29-88C3-93427C6284D7}">
      <dgm:prSet/>
      <dgm:spPr/>
      <dgm:t>
        <a:bodyPr/>
        <a:lstStyle/>
        <a:p>
          <a:endParaRPr lang="ru-RU"/>
        </a:p>
      </dgm:t>
    </dgm:pt>
    <dgm:pt modelId="{F3AE3D09-AEEA-4DB6-B232-B22134990DDF}" type="sibTrans" cxnId="{D8A20775-D2C4-4C29-88C3-93427C6284D7}">
      <dgm:prSet/>
      <dgm:spPr/>
      <dgm:t>
        <a:bodyPr/>
        <a:lstStyle/>
        <a:p>
          <a:endParaRPr lang="ru-RU"/>
        </a:p>
      </dgm:t>
    </dgm:pt>
    <dgm:pt modelId="{04782D9D-7304-421E-950E-EC7069534BB3}">
      <dgm:prSet phldrT="[Текст]" custT="1"/>
      <dgm:spPr/>
      <dgm:t>
        <a:bodyPr/>
        <a:lstStyle/>
        <a:p>
          <a:r>
            <a:rPr lang="ru-RU" sz="1200" b="1" dirty="0" smtClean="0"/>
            <a:t>План реструктуризации</a:t>
          </a:r>
          <a:endParaRPr lang="ru-RU" sz="1200" b="1" dirty="0"/>
        </a:p>
      </dgm:t>
    </dgm:pt>
    <dgm:pt modelId="{1A9FAE37-7A6F-4026-9853-8E4B4E22C841}" type="parTrans" cxnId="{F9D4585B-F081-4A89-8CC2-7CEFED585B50}">
      <dgm:prSet/>
      <dgm:spPr/>
      <dgm:t>
        <a:bodyPr/>
        <a:lstStyle/>
        <a:p>
          <a:endParaRPr lang="ru-RU"/>
        </a:p>
      </dgm:t>
    </dgm:pt>
    <dgm:pt modelId="{C3E597C7-25CA-4558-BF25-E8FCEB9CCAFD}" type="sibTrans" cxnId="{F9D4585B-F081-4A89-8CC2-7CEFED585B50}">
      <dgm:prSet/>
      <dgm:spPr/>
      <dgm:t>
        <a:bodyPr/>
        <a:lstStyle/>
        <a:p>
          <a:endParaRPr lang="ru-RU"/>
        </a:p>
      </dgm:t>
    </dgm:pt>
    <dgm:pt modelId="{A50824FE-2BC1-4706-AAD7-F905547B3EDA}">
      <dgm:prSet phldrT="[Текст]" custT="1"/>
      <dgm:spPr/>
      <dgm:t>
        <a:bodyPr/>
        <a:lstStyle/>
        <a:p>
          <a:r>
            <a:rPr lang="ru-RU" sz="1200" b="1" dirty="0" smtClean="0"/>
            <a:t>Оценка рисков и последствий реорганизации</a:t>
          </a:r>
          <a:endParaRPr lang="ru-RU" sz="1200" b="1" dirty="0"/>
        </a:p>
      </dgm:t>
    </dgm:pt>
    <dgm:pt modelId="{A2B254E8-5119-42B8-AB91-5A9473BDBD56}" type="parTrans" cxnId="{01D12A47-8EEC-4CE8-BCAF-0522E7E31A6F}">
      <dgm:prSet/>
      <dgm:spPr/>
    </dgm:pt>
    <dgm:pt modelId="{62FA540C-080D-4FE8-8E86-644863EFDD72}" type="sibTrans" cxnId="{01D12A47-8EEC-4CE8-BCAF-0522E7E31A6F}">
      <dgm:prSet/>
      <dgm:spPr/>
      <dgm:t>
        <a:bodyPr/>
        <a:lstStyle/>
        <a:p>
          <a:endParaRPr lang="ru-RU"/>
        </a:p>
      </dgm:t>
    </dgm:pt>
    <dgm:pt modelId="{8CEFFD8B-82B4-4E5C-BF6D-A1E182B45DDE}" type="pres">
      <dgm:prSet presAssocID="{75D24EC8-CC3D-4846-964E-2030D1FFF3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68FD9-AFCE-4140-9892-AEE3A068AE04}" type="pres">
      <dgm:prSet presAssocID="{8AC66A79-2BE2-482D-AE79-F6641221ABC0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48280-0541-496E-9998-342738E221E6}" type="pres">
      <dgm:prSet presAssocID="{4A3C4A68-D9B1-4CBB-818F-ED26611D5C4B}" presName="sibTrans" presStyleLbl="sibTrans1D1" presStyleIdx="0" presStyleCnt="14"/>
      <dgm:spPr/>
      <dgm:t>
        <a:bodyPr/>
        <a:lstStyle/>
        <a:p>
          <a:endParaRPr lang="ru-RU"/>
        </a:p>
      </dgm:t>
    </dgm:pt>
    <dgm:pt modelId="{FB408788-A331-45FC-8E2D-519F4F0766BE}" type="pres">
      <dgm:prSet presAssocID="{4A3C4A68-D9B1-4CBB-818F-ED26611D5C4B}" presName="connectorText" presStyleLbl="sibTrans1D1" presStyleIdx="0" presStyleCnt="14"/>
      <dgm:spPr/>
      <dgm:t>
        <a:bodyPr/>
        <a:lstStyle/>
        <a:p>
          <a:endParaRPr lang="ru-RU"/>
        </a:p>
      </dgm:t>
    </dgm:pt>
    <dgm:pt modelId="{4232411B-6AFE-4C55-AC9D-598B213627C7}" type="pres">
      <dgm:prSet presAssocID="{EB2064D3-4B9F-460A-83F4-DE144F088038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35C2B-E8E0-470C-8F6F-784D72E05F7F}" type="pres">
      <dgm:prSet presAssocID="{CC62B7BD-B350-4E43-A5DE-E5BD5381DA6C}" presName="sibTrans" presStyleLbl="sibTrans1D1" presStyleIdx="1" presStyleCnt="14"/>
      <dgm:spPr/>
      <dgm:t>
        <a:bodyPr/>
        <a:lstStyle/>
        <a:p>
          <a:endParaRPr lang="ru-RU"/>
        </a:p>
      </dgm:t>
    </dgm:pt>
    <dgm:pt modelId="{062AE0A6-59AA-45D2-9BD5-089895D59482}" type="pres">
      <dgm:prSet presAssocID="{CC62B7BD-B350-4E43-A5DE-E5BD5381DA6C}" presName="connectorText" presStyleLbl="sibTrans1D1" presStyleIdx="1" presStyleCnt="14"/>
      <dgm:spPr/>
      <dgm:t>
        <a:bodyPr/>
        <a:lstStyle/>
        <a:p>
          <a:endParaRPr lang="ru-RU"/>
        </a:p>
      </dgm:t>
    </dgm:pt>
    <dgm:pt modelId="{775C1C2C-E419-4903-BEF1-89E890200981}" type="pres">
      <dgm:prSet presAssocID="{A66DF66A-36EF-4C72-8F37-28AE8FD5D4D0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2C8FB-F8C0-47B5-AC2D-E6991D3A787B}" type="pres">
      <dgm:prSet presAssocID="{303A08EF-8202-413C-B81C-5379E8D25554}" presName="sibTrans" presStyleLbl="sibTrans1D1" presStyleIdx="2" presStyleCnt="14"/>
      <dgm:spPr/>
      <dgm:t>
        <a:bodyPr/>
        <a:lstStyle/>
        <a:p>
          <a:endParaRPr lang="ru-RU"/>
        </a:p>
      </dgm:t>
    </dgm:pt>
    <dgm:pt modelId="{A7CCB3F9-78C5-4ADA-94D8-F51860AB5BB9}" type="pres">
      <dgm:prSet presAssocID="{303A08EF-8202-413C-B81C-5379E8D25554}" presName="connectorText" presStyleLbl="sibTrans1D1" presStyleIdx="2" presStyleCnt="14"/>
      <dgm:spPr/>
      <dgm:t>
        <a:bodyPr/>
        <a:lstStyle/>
        <a:p>
          <a:endParaRPr lang="ru-RU"/>
        </a:p>
      </dgm:t>
    </dgm:pt>
    <dgm:pt modelId="{B87384B4-F545-4198-A271-6794E2A93593}" type="pres">
      <dgm:prSet presAssocID="{114AD00C-E0ED-47BA-85A6-5C6F358B8241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0EDF6-2245-4CCF-8D0C-0C03ADAFB755}" type="pres">
      <dgm:prSet presAssocID="{F99780C6-B2D5-49C5-9603-68F97F26163D}" presName="sibTrans" presStyleLbl="sibTrans1D1" presStyleIdx="3" presStyleCnt="14"/>
      <dgm:spPr/>
      <dgm:t>
        <a:bodyPr/>
        <a:lstStyle/>
        <a:p>
          <a:endParaRPr lang="ru-RU"/>
        </a:p>
      </dgm:t>
    </dgm:pt>
    <dgm:pt modelId="{AF5CAFF8-2BC2-4D7D-8F7E-567A7C9443EB}" type="pres">
      <dgm:prSet presAssocID="{F99780C6-B2D5-49C5-9603-68F97F26163D}" presName="connectorText" presStyleLbl="sibTrans1D1" presStyleIdx="3" presStyleCnt="14"/>
      <dgm:spPr/>
      <dgm:t>
        <a:bodyPr/>
        <a:lstStyle/>
        <a:p>
          <a:endParaRPr lang="ru-RU"/>
        </a:p>
      </dgm:t>
    </dgm:pt>
    <dgm:pt modelId="{9725A656-E835-4F1F-95CE-557D8D552137}" type="pres">
      <dgm:prSet presAssocID="{B178124C-FF44-46B0-AEA5-3C2604CE2767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DDAFC-F953-49F0-A8CD-0966CEFE4EF9}" type="pres">
      <dgm:prSet presAssocID="{15B58B13-5A5B-43FE-9667-568B0038F175}" presName="sibTrans" presStyleLbl="sibTrans1D1" presStyleIdx="4" presStyleCnt="14"/>
      <dgm:spPr/>
      <dgm:t>
        <a:bodyPr/>
        <a:lstStyle/>
        <a:p>
          <a:endParaRPr lang="ru-RU"/>
        </a:p>
      </dgm:t>
    </dgm:pt>
    <dgm:pt modelId="{E14CDD8F-F77D-44CE-8E19-685982A20FEA}" type="pres">
      <dgm:prSet presAssocID="{15B58B13-5A5B-43FE-9667-568B0038F175}" presName="connectorText" presStyleLbl="sibTrans1D1" presStyleIdx="4" presStyleCnt="14"/>
      <dgm:spPr/>
      <dgm:t>
        <a:bodyPr/>
        <a:lstStyle/>
        <a:p>
          <a:endParaRPr lang="ru-RU"/>
        </a:p>
      </dgm:t>
    </dgm:pt>
    <dgm:pt modelId="{9695D55E-045F-4EDC-B1C3-0ABCA4EE8C38}" type="pres">
      <dgm:prSet presAssocID="{62C5A37B-7688-42C0-AC05-6D62ADA5727E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4F92F-4A3F-45A3-8ECC-7C52877E690F}" type="pres">
      <dgm:prSet presAssocID="{9BA86EA0-A757-458E-9180-94933E0A5882}" presName="sibTrans" presStyleLbl="sibTrans1D1" presStyleIdx="5" presStyleCnt="14"/>
      <dgm:spPr/>
      <dgm:t>
        <a:bodyPr/>
        <a:lstStyle/>
        <a:p>
          <a:endParaRPr lang="ru-RU"/>
        </a:p>
      </dgm:t>
    </dgm:pt>
    <dgm:pt modelId="{76989735-4DA7-4075-8B69-49A4282A46AD}" type="pres">
      <dgm:prSet presAssocID="{9BA86EA0-A757-458E-9180-94933E0A5882}" presName="connectorText" presStyleLbl="sibTrans1D1" presStyleIdx="5" presStyleCnt="14"/>
      <dgm:spPr/>
      <dgm:t>
        <a:bodyPr/>
        <a:lstStyle/>
        <a:p>
          <a:endParaRPr lang="ru-RU"/>
        </a:p>
      </dgm:t>
    </dgm:pt>
    <dgm:pt modelId="{0CF6F238-16B0-486E-A7BD-04DBCC532CBF}" type="pres">
      <dgm:prSet presAssocID="{4FA5F9F0-54E8-49B9-BEF9-45AAAD335C9F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3B8D1-59E0-48B4-AD1A-A68964D0A566}" type="pres">
      <dgm:prSet presAssocID="{F3AE3D09-AEEA-4DB6-B232-B22134990DDF}" presName="sibTrans" presStyleLbl="sibTrans1D1" presStyleIdx="6" presStyleCnt="14"/>
      <dgm:spPr/>
      <dgm:t>
        <a:bodyPr/>
        <a:lstStyle/>
        <a:p>
          <a:endParaRPr lang="ru-RU"/>
        </a:p>
      </dgm:t>
    </dgm:pt>
    <dgm:pt modelId="{B66CF8DB-706F-40E6-B290-CC968074279D}" type="pres">
      <dgm:prSet presAssocID="{F3AE3D09-AEEA-4DB6-B232-B22134990DDF}" presName="connectorText" presStyleLbl="sibTrans1D1" presStyleIdx="6" presStyleCnt="14"/>
      <dgm:spPr/>
      <dgm:t>
        <a:bodyPr/>
        <a:lstStyle/>
        <a:p>
          <a:endParaRPr lang="ru-RU"/>
        </a:p>
      </dgm:t>
    </dgm:pt>
    <dgm:pt modelId="{CAEB36D5-7248-4BA0-8434-4FF484F155DD}" type="pres">
      <dgm:prSet presAssocID="{FF805119-83A4-4871-A090-E8B10FE1FA5E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CACA5-E2B0-42E6-83A5-64F6254FDDF4}" type="pres">
      <dgm:prSet presAssocID="{2E449C4A-49A6-411F-B2C2-67A03C5E2499}" presName="sibTrans" presStyleLbl="sibTrans1D1" presStyleIdx="7" presStyleCnt="14"/>
      <dgm:spPr/>
      <dgm:t>
        <a:bodyPr/>
        <a:lstStyle/>
        <a:p>
          <a:endParaRPr lang="ru-RU"/>
        </a:p>
      </dgm:t>
    </dgm:pt>
    <dgm:pt modelId="{60817813-DB51-4F93-8EDB-C82A20BF1209}" type="pres">
      <dgm:prSet presAssocID="{2E449C4A-49A6-411F-B2C2-67A03C5E2499}" presName="connectorText" presStyleLbl="sibTrans1D1" presStyleIdx="7" presStyleCnt="14"/>
      <dgm:spPr/>
      <dgm:t>
        <a:bodyPr/>
        <a:lstStyle/>
        <a:p>
          <a:endParaRPr lang="ru-RU"/>
        </a:p>
      </dgm:t>
    </dgm:pt>
    <dgm:pt modelId="{05083791-D2EC-432A-AE67-55FC9BF6D919}" type="pres">
      <dgm:prSet presAssocID="{743ABC40-DE52-4F26-9CDB-7B65F2D7F6D6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3A0F0-474D-4EB4-9392-B99639BA6965}" type="pres">
      <dgm:prSet presAssocID="{CFAFDF89-4D68-44DE-8BED-A4FF4330FF04}" presName="sibTrans" presStyleLbl="sibTrans1D1" presStyleIdx="8" presStyleCnt="14"/>
      <dgm:spPr/>
      <dgm:t>
        <a:bodyPr/>
        <a:lstStyle/>
        <a:p>
          <a:endParaRPr lang="ru-RU"/>
        </a:p>
      </dgm:t>
    </dgm:pt>
    <dgm:pt modelId="{2DD686D1-3B83-4222-95AC-71BBA6840CBC}" type="pres">
      <dgm:prSet presAssocID="{CFAFDF89-4D68-44DE-8BED-A4FF4330FF04}" presName="connectorText" presStyleLbl="sibTrans1D1" presStyleIdx="8" presStyleCnt="14"/>
      <dgm:spPr/>
      <dgm:t>
        <a:bodyPr/>
        <a:lstStyle/>
        <a:p>
          <a:endParaRPr lang="ru-RU"/>
        </a:p>
      </dgm:t>
    </dgm:pt>
    <dgm:pt modelId="{8160D44D-27F7-4CDC-879D-9EE84CDB91A2}" type="pres">
      <dgm:prSet presAssocID="{04782D9D-7304-421E-950E-EC7069534BB3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1F285-1648-4A65-9F11-E5F61B4A6E5F}" type="pres">
      <dgm:prSet presAssocID="{C3E597C7-25CA-4558-BF25-E8FCEB9CCAFD}" presName="sibTrans" presStyleLbl="sibTrans1D1" presStyleIdx="9" presStyleCnt="14"/>
      <dgm:spPr/>
      <dgm:t>
        <a:bodyPr/>
        <a:lstStyle/>
        <a:p>
          <a:endParaRPr lang="ru-RU"/>
        </a:p>
      </dgm:t>
    </dgm:pt>
    <dgm:pt modelId="{65F29088-0804-4C4D-9AE6-B9B3A62E9A0A}" type="pres">
      <dgm:prSet presAssocID="{C3E597C7-25CA-4558-BF25-E8FCEB9CCAFD}" presName="connectorText" presStyleLbl="sibTrans1D1" presStyleIdx="9" presStyleCnt="14"/>
      <dgm:spPr/>
      <dgm:t>
        <a:bodyPr/>
        <a:lstStyle/>
        <a:p>
          <a:endParaRPr lang="ru-RU"/>
        </a:p>
      </dgm:t>
    </dgm:pt>
    <dgm:pt modelId="{39A79DB4-713A-488D-8757-37EDF23F5553}" type="pres">
      <dgm:prSet presAssocID="{C53D68E6-9BB1-4F32-A4D7-02EC37A05CB0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800F0-D184-4CA8-BB76-1A90B48E6C46}" type="pres">
      <dgm:prSet presAssocID="{6AB0AC3F-9837-4E13-AB22-B7451669A52D}" presName="sibTrans" presStyleLbl="sibTrans1D1" presStyleIdx="10" presStyleCnt="14"/>
      <dgm:spPr/>
      <dgm:t>
        <a:bodyPr/>
        <a:lstStyle/>
        <a:p>
          <a:endParaRPr lang="ru-RU"/>
        </a:p>
      </dgm:t>
    </dgm:pt>
    <dgm:pt modelId="{FCCCDD54-07A4-4BB7-AAE1-6661F5581745}" type="pres">
      <dgm:prSet presAssocID="{6AB0AC3F-9837-4E13-AB22-B7451669A52D}" presName="connectorText" presStyleLbl="sibTrans1D1" presStyleIdx="10" presStyleCnt="14"/>
      <dgm:spPr/>
      <dgm:t>
        <a:bodyPr/>
        <a:lstStyle/>
        <a:p>
          <a:endParaRPr lang="ru-RU"/>
        </a:p>
      </dgm:t>
    </dgm:pt>
    <dgm:pt modelId="{C94F9739-CB30-44D2-A0B3-4F286E5930E8}" type="pres">
      <dgm:prSet presAssocID="{A50824FE-2BC1-4706-AAD7-F905547B3EDA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94F6E-D58A-4A36-A236-CBE7B123896C}" type="pres">
      <dgm:prSet presAssocID="{62FA540C-080D-4FE8-8E86-644863EFDD72}" presName="sibTrans" presStyleLbl="sibTrans1D1" presStyleIdx="11" presStyleCnt="14"/>
      <dgm:spPr/>
    </dgm:pt>
    <dgm:pt modelId="{4815ACE0-A84B-4A92-B007-8717A8E059DD}" type="pres">
      <dgm:prSet presAssocID="{62FA540C-080D-4FE8-8E86-644863EFDD72}" presName="connectorText" presStyleLbl="sibTrans1D1" presStyleIdx="11" presStyleCnt="14"/>
      <dgm:spPr/>
    </dgm:pt>
    <dgm:pt modelId="{DD1800A2-6EAC-4CCC-9383-BD1B3F7656F4}" type="pres">
      <dgm:prSet presAssocID="{99544C03-5C23-40DE-B5A3-88C5F2D26CA8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90B38-46C6-40CD-AE66-F565C02D9AF5}" type="pres">
      <dgm:prSet presAssocID="{1A7BA891-CB18-4605-B7D6-7CF3CD96CC11}" presName="sibTrans" presStyleLbl="sibTrans1D1" presStyleIdx="12" presStyleCnt="14"/>
      <dgm:spPr/>
      <dgm:t>
        <a:bodyPr/>
        <a:lstStyle/>
        <a:p>
          <a:endParaRPr lang="ru-RU"/>
        </a:p>
      </dgm:t>
    </dgm:pt>
    <dgm:pt modelId="{596F398A-7C2F-4A7F-9B7D-86D1FF6DE358}" type="pres">
      <dgm:prSet presAssocID="{1A7BA891-CB18-4605-B7D6-7CF3CD96CC11}" presName="connectorText" presStyleLbl="sibTrans1D1" presStyleIdx="12" presStyleCnt="14"/>
      <dgm:spPr/>
      <dgm:t>
        <a:bodyPr/>
        <a:lstStyle/>
        <a:p>
          <a:endParaRPr lang="ru-RU"/>
        </a:p>
      </dgm:t>
    </dgm:pt>
    <dgm:pt modelId="{A697B5AB-EA03-46D2-BE1B-C2A27ED2045A}" type="pres">
      <dgm:prSet presAssocID="{F6052513-E2B5-467C-AC7F-7BE58096A51C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88F5F-A084-435D-AC6A-DEB90A71B37F}" type="pres">
      <dgm:prSet presAssocID="{7DE5F74C-46B0-434A-B827-E18D3E932B69}" presName="sibTrans" presStyleLbl="sibTrans1D1" presStyleIdx="13" presStyleCnt="14"/>
      <dgm:spPr/>
      <dgm:t>
        <a:bodyPr/>
        <a:lstStyle/>
        <a:p>
          <a:endParaRPr lang="ru-RU"/>
        </a:p>
      </dgm:t>
    </dgm:pt>
    <dgm:pt modelId="{E5604A1D-D8B4-4481-85DC-6989B07C86B4}" type="pres">
      <dgm:prSet presAssocID="{7DE5F74C-46B0-434A-B827-E18D3E932B69}" presName="connectorText" presStyleLbl="sibTrans1D1" presStyleIdx="13" presStyleCnt="14"/>
      <dgm:spPr/>
      <dgm:t>
        <a:bodyPr/>
        <a:lstStyle/>
        <a:p>
          <a:endParaRPr lang="ru-RU"/>
        </a:p>
      </dgm:t>
    </dgm:pt>
    <dgm:pt modelId="{EE9A33AF-5E8D-46A4-8174-C86A50747BCF}" type="pres">
      <dgm:prSet presAssocID="{8781AE46-02A0-4FB6-9FBD-41105B1851DA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BEAC28-35B5-4CA1-BC62-8BFB0710F741}" type="presOf" srcId="{99544C03-5C23-40DE-B5A3-88C5F2D26CA8}" destId="{DD1800A2-6EAC-4CCC-9383-BD1B3F7656F4}" srcOrd="0" destOrd="0" presId="urn:microsoft.com/office/officeart/2005/8/layout/bProcess3"/>
    <dgm:cxn modelId="{40CC815A-9B65-4748-A576-FF37E016BEC4}" type="presOf" srcId="{2E449C4A-49A6-411F-B2C2-67A03C5E2499}" destId="{60817813-DB51-4F93-8EDB-C82A20BF1209}" srcOrd="1" destOrd="0" presId="urn:microsoft.com/office/officeart/2005/8/layout/bProcess3"/>
    <dgm:cxn modelId="{F76C1F4D-C27E-4DA8-AA32-8443CC823A9E}" type="presOf" srcId="{6AB0AC3F-9837-4E13-AB22-B7451669A52D}" destId="{E88800F0-D184-4CA8-BB76-1A90B48E6C46}" srcOrd="0" destOrd="0" presId="urn:microsoft.com/office/officeart/2005/8/layout/bProcess3"/>
    <dgm:cxn modelId="{9861F597-0507-4313-BDD7-F5819F7E9E75}" srcId="{75D24EC8-CC3D-4846-964E-2030D1FFF3CB}" destId="{F6052513-E2B5-467C-AC7F-7BE58096A51C}" srcOrd="13" destOrd="0" parTransId="{026E9AEA-C125-4FD6-8593-57371C071BC5}" sibTransId="{7DE5F74C-46B0-434A-B827-E18D3E932B69}"/>
    <dgm:cxn modelId="{0F1D81A5-5805-4AB2-9777-C1AE48027D4E}" type="presOf" srcId="{6AB0AC3F-9837-4E13-AB22-B7451669A52D}" destId="{FCCCDD54-07A4-4BB7-AAE1-6661F5581745}" srcOrd="1" destOrd="0" presId="urn:microsoft.com/office/officeart/2005/8/layout/bProcess3"/>
    <dgm:cxn modelId="{3DF67ECB-49AC-4964-829B-AE24E1755504}" type="presOf" srcId="{2E449C4A-49A6-411F-B2C2-67A03C5E2499}" destId="{0B3CACA5-E2B0-42E6-83A5-64F6254FDDF4}" srcOrd="0" destOrd="0" presId="urn:microsoft.com/office/officeart/2005/8/layout/bProcess3"/>
    <dgm:cxn modelId="{6B8863F8-BB4E-42A7-94B5-7C8274E0310F}" type="presOf" srcId="{15B58B13-5A5B-43FE-9667-568B0038F175}" destId="{E14CDD8F-F77D-44CE-8E19-685982A20FEA}" srcOrd="1" destOrd="0" presId="urn:microsoft.com/office/officeart/2005/8/layout/bProcess3"/>
    <dgm:cxn modelId="{56517767-F036-4038-AFE4-332A58F9199C}" type="presOf" srcId="{303A08EF-8202-413C-B81C-5379E8D25554}" destId="{A7CCB3F9-78C5-4ADA-94D8-F51860AB5BB9}" srcOrd="1" destOrd="0" presId="urn:microsoft.com/office/officeart/2005/8/layout/bProcess3"/>
    <dgm:cxn modelId="{33E70C75-CAB0-4EDA-B306-8033891275EF}" type="presOf" srcId="{62FA540C-080D-4FE8-8E86-644863EFDD72}" destId="{67394F6E-D58A-4A36-A236-CBE7B123896C}" srcOrd="0" destOrd="0" presId="urn:microsoft.com/office/officeart/2005/8/layout/bProcess3"/>
    <dgm:cxn modelId="{5E68C2B2-C30E-4D95-A441-8BF27C718361}" type="presOf" srcId="{CFAFDF89-4D68-44DE-8BED-A4FF4330FF04}" destId="{22C3A0F0-474D-4EB4-9392-B99639BA6965}" srcOrd="0" destOrd="0" presId="urn:microsoft.com/office/officeart/2005/8/layout/bProcess3"/>
    <dgm:cxn modelId="{D8A20775-D2C4-4C29-88C3-93427C6284D7}" srcId="{75D24EC8-CC3D-4846-964E-2030D1FFF3CB}" destId="{4FA5F9F0-54E8-49B9-BEF9-45AAAD335C9F}" srcOrd="6" destOrd="0" parTransId="{91BB67E1-3DD1-4F8E-A087-ECD1A653E46B}" sibTransId="{F3AE3D09-AEEA-4DB6-B232-B22134990DDF}"/>
    <dgm:cxn modelId="{BD002722-2D67-403D-A1DD-07D13F715D3E}" type="presOf" srcId="{F3AE3D09-AEEA-4DB6-B232-B22134990DDF}" destId="{C573B8D1-59E0-48B4-AD1A-A68964D0A566}" srcOrd="0" destOrd="0" presId="urn:microsoft.com/office/officeart/2005/8/layout/bProcess3"/>
    <dgm:cxn modelId="{D5731747-E24D-4F09-BB22-394FD895683D}" type="presOf" srcId="{7DE5F74C-46B0-434A-B827-E18D3E932B69}" destId="{E5604A1D-D8B4-4481-85DC-6989B07C86B4}" srcOrd="1" destOrd="0" presId="urn:microsoft.com/office/officeart/2005/8/layout/bProcess3"/>
    <dgm:cxn modelId="{74400008-CF2E-4E9C-BC52-2CE6B4F715A3}" type="presOf" srcId="{F99780C6-B2D5-49C5-9603-68F97F26163D}" destId="{C990EDF6-2245-4CCF-8D0C-0C03ADAFB755}" srcOrd="0" destOrd="0" presId="urn:microsoft.com/office/officeart/2005/8/layout/bProcess3"/>
    <dgm:cxn modelId="{2E5D9E1E-9DDB-4BE7-866F-36B7CC942A30}" srcId="{75D24EC8-CC3D-4846-964E-2030D1FFF3CB}" destId="{A66DF66A-36EF-4C72-8F37-28AE8FD5D4D0}" srcOrd="2" destOrd="0" parTransId="{1AF5582D-0C75-48AB-8517-BFB5B401A24B}" sibTransId="{303A08EF-8202-413C-B81C-5379E8D25554}"/>
    <dgm:cxn modelId="{9AE8252E-F41C-4022-BDDA-ACA4A52A869A}" type="presOf" srcId="{62C5A37B-7688-42C0-AC05-6D62ADA5727E}" destId="{9695D55E-045F-4EDC-B1C3-0ABCA4EE8C38}" srcOrd="0" destOrd="0" presId="urn:microsoft.com/office/officeart/2005/8/layout/bProcess3"/>
    <dgm:cxn modelId="{B1DC0440-0883-4C01-9E34-825093B97148}" type="presOf" srcId="{4A3C4A68-D9B1-4CBB-818F-ED26611D5C4B}" destId="{FB408788-A331-45FC-8E2D-519F4F0766BE}" srcOrd="1" destOrd="0" presId="urn:microsoft.com/office/officeart/2005/8/layout/bProcess3"/>
    <dgm:cxn modelId="{B0F8BB22-1A58-4C80-B17D-681B78A6AC42}" srcId="{75D24EC8-CC3D-4846-964E-2030D1FFF3CB}" destId="{EB2064D3-4B9F-460A-83F4-DE144F088038}" srcOrd="1" destOrd="0" parTransId="{7FD2D479-AEB5-4584-A80C-AE1EBA7BEA63}" sibTransId="{CC62B7BD-B350-4E43-A5DE-E5BD5381DA6C}"/>
    <dgm:cxn modelId="{EBB7E1F5-9CF3-472C-A1B4-C4A4D18F683D}" type="presOf" srcId="{7DE5F74C-46B0-434A-B827-E18D3E932B69}" destId="{1DB88F5F-A084-435D-AC6A-DEB90A71B37F}" srcOrd="0" destOrd="0" presId="urn:microsoft.com/office/officeart/2005/8/layout/bProcess3"/>
    <dgm:cxn modelId="{24E394CC-BA31-4DF5-9EB8-ABEB24052475}" srcId="{75D24EC8-CC3D-4846-964E-2030D1FFF3CB}" destId="{99544C03-5C23-40DE-B5A3-88C5F2D26CA8}" srcOrd="12" destOrd="0" parTransId="{FBA763C1-1AD0-4E0E-BBF9-3B69455E99C3}" sibTransId="{1A7BA891-CB18-4605-B7D6-7CF3CD96CC11}"/>
    <dgm:cxn modelId="{1F0A2E11-A325-46EA-8D6F-F889D7568826}" srcId="{75D24EC8-CC3D-4846-964E-2030D1FFF3CB}" destId="{8781AE46-02A0-4FB6-9FBD-41105B1851DA}" srcOrd="14" destOrd="0" parTransId="{CA195EEE-26DF-41FC-82B7-46B578681970}" sibTransId="{1D30D01E-311E-411F-B6CB-EE30B7615D86}"/>
    <dgm:cxn modelId="{77A3BE57-0076-4529-9AC5-8211737FE450}" type="presOf" srcId="{F6052513-E2B5-467C-AC7F-7BE58096A51C}" destId="{A697B5AB-EA03-46D2-BE1B-C2A27ED2045A}" srcOrd="0" destOrd="0" presId="urn:microsoft.com/office/officeart/2005/8/layout/bProcess3"/>
    <dgm:cxn modelId="{13B951B7-CC5E-4BA0-B8CF-109C7324A71E}" srcId="{75D24EC8-CC3D-4846-964E-2030D1FFF3CB}" destId="{FF805119-83A4-4871-A090-E8B10FE1FA5E}" srcOrd="7" destOrd="0" parTransId="{33DCE2C9-5386-4219-9290-4AB63F1B6EED}" sibTransId="{2E449C4A-49A6-411F-B2C2-67A03C5E2499}"/>
    <dgm:cxn modelId="{AEE60E61-DF84-4742-BEAB-838780DC451C}" type="presOf" srcId="{114AD00C-E0ED-47BA-85A6-5C6F358B8241}" destId="{B87384B4-F545-4198-A271-6794E2A93593}" srcOrd="0" destOrd="0" presId="urn:microsoft.com/office/officeart/2005/8/layout/bProcess3"/>
    <dgm:cxn modelId="{69C0CD2C-E4F7-4F9C-9F5E-4E0E67BCF414}" type="presOf" srcId="{F99780C6-B2D5-49C5-9603-68F97F26163D}" destId="{AF5CAFF8-2BC2-4D7D-8F7E-567A7C9443EB}" srcOrd="1" destOrd="0" presId="urn:microsoft.com/office/officeart/2005/8/layout/bProcess3"/>
    <dgm:cxn modelId="{BC35F337-56A6-459C-A027-230FDF2F2232}" type="presOf" srcId="{04782D9D-7304-421E-950E-EC7069534BB3}" destId="{8160D44D-27F7-4CDC-879D-9EE84CDB91A2}" srcOrd="0" destOrd="0" presId="urn:microsoft.com/office/officeart/2005/8/layout/bProcess3"/>
    <dgm:cxn modelId="{82510B99-DDA9-4F47-B769-D2A42496BCD9}" srcId="{75D24EC8-CC3D-4846-964E-2030D1FFF3CB}" destId="{B178124C-FF44-46B0-AEA5-3C2604CE2767}" srcOrd="4" destOrd="0" parTransId="{8C35EF2A-3E68-4D60-AAEF-A2561F8FBBEC}" sibTransId="{15B58B13-5A5B-43FE-9667-568B0038F175}"/>
    <dgm:cxn modelId="{5C4271AF-62B5-45A7-B2E4-7099EF98F9B9}" srcId="{75D24EC8-CC3D-4846-964E-2030D1FFF3CB}" destId="{114AD00C-E0ED-47BA-85A6-5C6F358B8241}" srcOrd="3" destOrd="0" parTransId="{236FE677-5E97-46FE-B674-51751113D24D}" sibTransId="{F99780C6-B2D5-49C5-9603-68F97F26163D}"/>
    <dgm:cxn modelId="{4142EDE3-BA7E-4945-9A9F-6B58D9332E3E}" type="presOf" srcId="{4FA5F9F0-54E8-49B9-BEF9-45AAAD335C9F}" destId="{0CF6F238-16B0-486E-A7BD-04DBCC532CBF}" srcOrd="0" destOrd="0" presId="urn:microsoft.com/office/officeart/2005/8/layout/bProcess3"/>
    <dgm:cxn modelId="{C910C324-3EA3-4C6A-803D-948B95C602EE}" type="presOf" srcId="{303A08EF-8202-413C-B81C-5379E8D25554}" destId="{6E42C8FB-F8C0-47B5-AC2D-E6991D3A787B}" srcOrd="0" destOrd="0" presId="urn:microsoft.com/office/officeart/2005/8/layout/bProcess3"/>
    <dgm:cxn modelId="{D51BEB59-9152-4A72-B179-19A443532343}" type="presOf" srcId="{8AC66A79-2BE2-482D-AE79-F6641221ABC0}" destId="{9D768FD9-AFCE-4140-9892-AEE3A068AE04}" srcOrd="0" destOrd="0" presId="urn:microsoft.com/office/officeart/2005/8/layout/bProcess3"/>
    <dgm:cxn modelId="{238594C2-CAEA-450D-9073-A5C5AB9B71F1}" type="presOf" srcId="{C3E597C7-25CA-4558-BF25-E8FCEB9CCAFD}" destId="{65F29088-0804-4C4D-9AE6-B9B3A62E9A0A}" srcOrd="1" destOrd="0" presId="urn:microsoft.com/office/officeart/2005/8/layout/bProcess3"/>
    <dgm:cxn modelId="{99FB6C42-2FAA-4442-8DB1-56C339ECBD9E}" type="presOf" srcId="{A50824FE-2BC1-4706-AAD7-F905547B3EDA}" destId="{C94F9739-CB30-44D2-A0B3-4F286E5930E8}" srcOrd="0" destOrd="0" presId="urn:microsoft.com/office/officeart/2005/8/layout/bProcess3"/>
    <dgm:cxn modelId="{B7A9544B-E4C9-4805-A1F7-B1BAD0D6DCD9}" srcId="{75D24EC8-CC3D-4846-964E-2030D1FFF3CB}" destId="{C53D68E6-9BB1-4F32-A4D7-02EC37A05CB0}" srcOrd="10" destOrd="0" parTransId="{12DD9B90-AC6E-4779-AC25-67937FE47058}" sibTransId="{6AB0AC3F-9837-4E13-AB22-B7451669A52D}"/>
    <dgm:cxn modelId="{8FD526E7-FA66-42BA-99FF-097A5D609E7F}" srcId="{75D24EC8-CC3D-4846-964E-2030D1FFF3CB}" destId="{62C5A37B-7688-42C0-AC05-6D62ADA5727E}" srcOrd="5" destOrd="0" parTransId="{021F4D72-4D97-46DB-A032-29108476B592}" sibTransId="{9BA86EA0-A757-458E-9180-94933E0A5882}"/>
    <dgm:cxn modelId="{9F9B28FD-E8AA-4C1F-9F13-A4303B248131}" type="presOf" srcId="{C3E597C7-25CA-4558-BF25-E8FCEB9CCAFD}" destId="{1FD1F285-1648-4A65-9F11-E5F61B4A6E5F}" srcOrd="0" destOrd="0" presId="urn:microsoft.com/office/officeart/2005/8/layout/bProcess3"/>
    <dgm:cxn modelId="{0D1C69B8-0614-4169-A895-CA1EB5C2B1D0}" type="presOf" srcId="{B178124C-FF44-46B0-AEA5-3C2604CE2767}" destId="{9725A656-E835-4F1F-95CE-557D8D552137}" srcOrd="0" destOrd="0" presId="urn:microsoft.com/office/officeart/2005/8/layout/bProcess3"/>
    <dgm:cxn modelId="{971613B9-EC0C-46DA-B252-85472205B26A}" srcId="{75D24EC8-CC3D-4846-964E-2030D1FFF3CB}" destId="{8AC66A79-2BE2-482D-AE79-F6641221ABC0}" srcOrd="0" destOrd="0" parTransId="{7C1ED30D-6582-40E1-98E2-7F1DAA4E4266}" sibTransId="{4A3C4A68-D9B1-4CBB-818F-ED26611D5C4B}"/>
    <dgm:cxn modelId="{9462BBF9-FD96-4230-B454-C52FFCCAA00A}" type="presOf" srcId="{8781AE46-02A0-4FB6-9FBD-41105B1851DA}" destId="{EE9A33AF-5E8D-46A4-8174-C86A50747BCF}" srcOrd="0" destOrd="0" presId="urn:microsoft.com/office/officeart/2005/8/layout/bProcess3"/>
    <dgm:cxn modelId="{C418DE53-7CE8-4D2D-9C86-4C4F4E74D9FD}" type="presOf" srcId="{4A3C4A68-D9B1-4CBB-818F-ED26611D5C4B}" destId="{BBE48280-0541-496E-9998-342738E221E6}" srcOrd="0" destOrd="0" presId="urn:microsoft.com/office/officeart/2005/8/layout/bProcess3"/>
    <dgm:cxn modelId="{57F597F0-7DC3-4051-825B-6460ABE3071F}" type="presOf" srcId="{9BA86EA0-A757-458E-9180-94933E0A5882}" destId="{7834F92F-4A3F-45A3-8ECC-7C52877E690F}" srcOrd="0" destOrd="0" presId="urn:microsoft.com/office/officeart/2005/8/layout/bProcess3"/>
    <dgm:cxn modelId="{23CD6940-D9E4-4C44-870C-E3763CD9F4A0}" type="presOf" srcId="{F3AE3D09-AEEA-4DB6-B232-B22134990DDF}" destId="{B66CF8DB-706F-40E6-B290-CC968074279D}" srcOrd="1" destOrd="0" presId="urn:microsoft.com/office/officeart/2005/8/layout/bProcess3"/>
    <dgm:cxn modelId="{43F3F2AF-2030-42D3-9C0F-F0774AAD0F3D}" type="presOf" srcId="{9BA86EA0-A757-458E-9180-94933E0A5882}" destId="{76989735-4DA7-4075-8B69-49A4282A46AD}" srcOrd="1" destOrd="0" presId="urn:microsoft.com/office/officeart/2005/8/layout/bProcess3"/>
    <dgm:cxn modelId="{01D12A47-8EEC-4CE8-BCAF-0522E7E31A6F}" srcId="{75D24EC8-CC3D-4846-964E-2030D1FFF3CB}" destId="{A50824FE-2BC1-4706-AAD7-F905547B3EDA}" srcOrd="11" destOrd="0" parTransId="{A2B254E8-5119-42B8-AB91-5A9473BDBD56}" sibTransId="{62FA540C-080D-4FE8-8E86-644863EFDD72}"/>
    <dgm:cxn modelId="{CBDC8FB1-2100-4A8A-9F4A-4C395E8D186B}" type="presOf" srcId="{CC62B7BD-B350-4E43-A5DE-E5BD5381DA6C}" destId="{E6D35C2B-E8E0-470C-8F6F-784D72E05F7F}" srcOrd="0" destOrd="0" presId="urn:microsoft.com/office/officeart/2005/8/layout/bProcess3"/>
    <dgm:cxn modelId="{4CEF2E98-2E5D-4833-8583-88EB56397023}" type="presOf" srcId="{CFAFDF89-4D68-44DE-8BED-A4FF4330FF04}" destId="{2DD686D1-3B83-4222-95AC-71BBA6840CBC}" srcOrd="1" destOrd="0" presId="urn:microsoft.com/office/officeart/2005/8/layout/bProcess3"/>
    <dgm:cxn modelId="{D7275F2B-F7F5-401A-8E87-5A37C01A6DE2}" type="presOf" srcId="{62FA540C-080D-4FE8-8E86-644863EFDD72}" destId="{4815ACE0-A84B-4A92-B007-8717A8E059DD}" srcOrd="1" destOrd="0" presId="urn:microsoft.com/office/officeart/2005/8/layout/bProcess3"/>
    <dgm:cxn modelId="{13FDB35F-5D03-4C69-AB96-F671EF016D61}" type="presOf" srcId="{1A7BA891-CB18-4605-B7D6-7CF3CD96CC11}" destId="{23190B38-46C6-40CD-AE66-F565C02D9AF5}" srcOrd="0" destOrd="0" presId="urn:microsoft.com/office/officeart/2005/8/layout/bProcess3"/>
    <dgm:cxn modelId="{7175CCC8-20DB-4716-AF09-962C1DAD76E0}" type="presOf" srcId="{75D24EC8-CC3D-4846-964E-2030D1FFF3CB}" destId="{8CEFFD8B-82B4-4E5C-BF6D-A1E182B45DDE}" srcOrd="0" destOrd="0" presId="urn:microsoft.com/office/officeart/2005/8/layout/bProcess3"/>
    <dgm:cxn modelId="{7DD9ED38-D293-41DC-8E5B-4C9DAB28F03A}" type="presOf" srcId="{743ABC40-DE52-4F26-9CDB-7B65F2D7F6D6}" destId="{05083791-D2EC-432A-AE67-55FC9BF6D919}" srcOrd="0" destOrd="0" presId="urn:microsoft.com/office/officeart/2005/8/layout/bProcess3"/>
    <dgm:cxn modelId="{455CE2EB-2ED4-4F3F-8A4F-AF4F33113CC7}" type="presOf" srcId="{EB2064D3-4B9F-460A-83F4-DE144F088038}" destId="{4232411B-6AFE-4C55-AC9D-598B213627C7}" srcOrd="0" destOrd="0" presId="urn:microsoft.com/office/officeart/2005/8/layout/bProcess3"/>
    <dgm:cxn modelId="{F9D4585B-F081-4A89-8CC2-7CEFED585B50}" srcId="{75D24EC8-CC3D-4846-964E-2030D1FFF3CB}" destId="{04782D9D-7304-421E-950E-EC7069534BB3}" srcOrd="9" destOrd="0" parTransId="{1A9FAE37-7A6F-4026-9853-8E4B4E22C841}" sibTransId="{C3E597C7-25CA-4558-BF25-E8FCEB9CCAFD}"/>
    <dgm:cxn modelId="{6417859C-B305-41CC-81F3-F31E09FA4093}" type="presOf" srcId="{C53D68E6-9BB1-4F32-A4D7-02EC37A05CB0}" destId="{39A79DB4-713A-488D-8757-37EDF23F5553}" srcOrd="0" destOrd="0" presId="urn:microsoft.com/office/officeart/2005/8/layout/bProcess3"/>
    <dgm:cxn modelId="{072DCECE-053A-4870-997D-F9572A1CA84C}" srcId="{75D24EC8-CC3D-4846-964E-2030D1FFF3CB}" destId="{743ABC40-DE52-4F26-9CDB-7B65F2D7F6D6}" srcOrd="8" destOrd="0" parTransId="{3A48EAAC-C117-41A3-AC8B-BC4800AD889B}" sibTransId="{CFAFDF89-4D68-44DE-8BED-A4FF4330FF04}"/>
    <dgm:cxn modelId="{85713AAD-B973-4043-A254-63CFC3685D7C}" type="presOf" srcId="{15B58B13-5A5B-43FE-9667-568B0038F175}" destId="{FB7DDAFC-F953-49F0-A8CD-0966CEFE4EF9}" srcOrd="0" destOrd="0" presId="urn:microsoft.com/office/officeart/2005/8/layout/bProcess3"/>
    <dgm:cxn modelId="{CD585A0F-7C39-4146-856C-5F7D663AC67B}" type="presOf" srcId="{CC62B7BD-B350-4E43-A5DE-E5BD5381DA6C}" destId="{062AE0A6-59AA-45D2-9BD5-089895D59482}" srcOrd="1" destOrd="0" presId="urn:microsoft.com/office/officeart/2005/8/layout/bProcess3"/>
    <dgm:cxn modelId="{28050996-1ED3-4B2C-922C-030AC61ACE53}" type="presOf" srcId="{A66DF66A-36EF-4C72-8F37-28AE8FD5D4D0}" destId="{775C1C2C-E419-4903-BEF1-89E890200981}" srcOrd="0" destOrd="0" presId="urn:microsoft.com/office/officeart/2005/8/layout/bProcess3"/>
    <dgm:cxn modelId="{428A239A-7140-49AD-B29C-FF62DEF30B26}" type="presOf" srcId="{FF805119-83A4-4871-A090-E8B10FE1FA5E}" destId="{CAEB36D5-7248-4BA0-8434-4FF484F155DD}" srcOrd="0" destOrd="0" presId="urn:microsoft.com/office/officeart/2005/8/layout/bProcess3"/>
    <dgm:cxn modelId="{968E6107-A362-4C5C-B3E4-C26B750DCD4D}" type="presOf" srcId="{1A7BA891-CB18-4605-B7D6-7CF3CD96CC11}" destId="{596F398A-7C2F-4A7F-9B7D-86D1FF6DE358}" srcOrd="1" destOrd="0" presId="urn:microsoft.com/office/officeart/2005/8/layout/bProcess3"/>
    <dgm:cxn modelId="{DE85BED9-D60F-417B-B709-341CE0EBF9B3}" type="presParOf" srcId="{8CEFFD8B-82B4-4E5C-BF6D-A1E182B45DDE}" destId="{9D768FD9-AFCE-4140-9892-AEE3A068AE04}" srcOrd="0" destOrd="0" presId="urn:microsoft.com/office/officeart/2005/8/layout/bProcess3"/>
    <dgm:cxn modelId="{AAC2B286-934C-41E3-8D31-AE026856CC69}" type="presParOf" srcId="{8CEFFD8B-82B4-4E5C-BF6D-A1E182B45DDE}" destId="{BBE48280-0541-496E-9998-342738E221E6}" srcOrd="1" destOrd="0" presId="urn:microsoft.com/office/officeart/2005/8/layout/bProcess3"/>
    <dgm:cxn modelId="{CA77D8D9-750D-4285-92C1-A228F4B2DA96}" type="presParOf" srcId="{BBE48280-0541-496E-9998-342738E221E6}" destId="{FB408788-A331-45FC-8E2D-519F4F0766BE}" srcOrd="0" destOrd="0" presId="urn:microsoft.com/office/officeart/2005/8/layout/bProcess3"/>
    <dgm:cxn modelId="{BF7FEFC9-E7C0-4D57-9AB4-66C7FE080B44}" type="presParOf" srcId="{8CEFFD8B-82B4-4E5C-BF6D-A1E182B45DDE}" destId="{4232411B-6AFE-4C55-AC9D-598B213627C7}" srcOrd="2" destOrd="0" presId="urn:microsoft.com/office/officeart/2005/8/layout/bProcess3"/>
    <dgm:cxn modelId="{8CE9E4A1-7716-403E-B281-00403729E2E8}" type="presParOf" srcId="{8CEFFD8B-82B4-4E5C-BF6D-A1E182B45DDE}" destId="{E6D35C2B-E8E0-470C-8F6F-784D72E05F7F}" srcOrd="3" destOrd="0" presId="urn:microsoft.com/office/officeart/2005/8/layout/bProcess3"/>
    <dgm:cxn modelId="{9B1B04CC-00C2-4755-9442-38BA42D857B2}" type="presParOf" srcId="{E6D35C2B-E8E0-470C-8F6F-784D72E05F7F}" destId="{062AE0A6-59AA-45D2-9BD5-089895D59482}" srcOrd="0" destOrd="0" presId="urn:microsoft.com/office/officeart/2005/8/layout/bProcess3"/>
    <dgm:cxn modelId="{292D1D41-B496-4993-B341-7603158D0F0F}" type="presParOf" srcId="{8CEFFD8B-82B4-4E5C-BF6D-A1E182B45DDE}" destId="{775C1C2C-E419-4903-BEF1-89E890200981}" srcOrd="4" destOrd="0" presId="urn:microsoft.com/office/officeart/2005/8/layout/bProcess3"/>
    <dgm:cxn modelId="{7543FDAC-B0B2-4401-A303-7D20734F6422}" type="presParOf" srcId="{8CEFFD8B-82B4-4E5C-BF6D-A1E182B45DDE}" destId="{6E42C8FB-F8C0-47B5-AC2D-E6991D3A787B}" srcOrd="5" destOrd="0" presId="urn:microsoft.com/office/officeart/2005/8/layout/bProcess3"/>
    <dgm:cxn modelId="{C8441509-563E-4513-BEDA-59CB0C38FF2F}" type="presParOf" srcId="{6E42C8FB-F8C0-47B5-AC2D-E6991D3A787B}" destId="{A7CCB3F9-78C5-4ADA-94D8-F51860AB5BB9}" srcOrd="0" destOrd="0" presId="urn:microsoft.com/office/officeart/2005/8/layout/bProcess3"/>
    <dgm:cxn modelId="{044AEC0D-3417-4BEF-8C0A-8D7F9294C727}" type="presParOf" srcId="{8CEFFD8B-82B4-4E5C-BF6D-A1E182B45DDE}" destId="{B87384B4-F545-4198-A271-6794E2A93593}" srcOrd="6" destOrd="0" presId="urn:microsoft.com/office/officeart/2005/8/layout/bProcess3"/>
    <dgm:cxn modelId="{5008261A-841E-4B9C-B00D-778603EFD8AB}" type="presParOf" srcId="{8CEFFD8B-82B4-4E5C-BF6D-A1E182B45DDE}" destId="{C990EDF6-2245-4CCF-8D0C-0C03ADAFB755}" srcOrd="7" destOrd="0" presId="urn:microsoft.com/office/officeart/2005/8/layout/bProcess3"/>
    <dgm:cxn modelId="{B71AB8AD-E3C6-4182-A80C-340FC52BE431}" type="presParOf" srcId="{C990EDF6-2245-4CCF-8D0C-0C03ADAFB755}" destId="{AF5CAFF8-2BC2-4D7D-8F7E-567A7C9443EB}" srcOrd="0" destOrd="0" presId="urn:microsoft.com/office/officeart/2005/8/layout/bProcess3"/>
    <dgm:cxn modelId="{E5B3D804-E479-427B-BF8E-4125CC784ADB}" type="presParOf" srcId="{8CEFFD8B-82B4-4E5C-BF6D-A1E182B45DDE}" destId="{9725A656-E835-4F1F-95CE-557D8D552137}" srcOrd="8" destOrd="0" presId="urn:microsoft.com/office/officeart/2005/8/layout/bProcess3"/>
    <dgm:cxn modelId="{FB9B47CF-0F94-4CA8-80CA-A5135896A9B3}" type="presParOf" srcId="{8CEFFD8B-82B4-4E5C-BF6D-A1E182B45DDE}" destId="{FB7DDAFC-F953-49F0-A8CD-0966CEFE4EF9}" srcOrd="9" destOrd="0" presId="urn:microsoft.com/office/officeart/2005/8/layout/bProcess3"/>
    <dgm:cxn modelId="{4F5E0FFE-DC7A-4A91-8FC4-C3B1FB73B070}" type="presParOf" srcId="{FB7DDAFC-F953-49F0-A8CD-0966CEFE4EF9}" destId="{E14CDD8F-F77D-44CE-8E19-685982A20FEA}" srcOrd="0" destOrd="0" presId="urn:microsoft.com/office/officeart/2005/8/layout/bProcess3"/>
    <dgm:cxn modelId="{D22FE69A-8927-45DE-89DA-9CC89B3EBD18}" type="presParOf" srcId="{8CEFFD8B-82B4-4E5C-BF6D-A1E182B45DDE}" destId="{9695D55E-045F-4EDC-B1C3-0ABCA4EE8C38}" srcOrd="10" destOrd="0" presId="urn:microsoft.com/office/officeart/2005/8/layout/bProcess3"/>
    <dgm:cxn modelId="{83ECAA81-5C63-4DA1-91CF-B6658FFF4307}" type="presParOf" srcId="{8CEFFD8B-82B4-4E5C-BF6D-A1E182B45DDE}" destId="{7834F92F-4A3F-45A3-8ECC-7C52877E690F}" srcOrd="11" destOrd="0" presId="urn:microsoft.com/office/officeart/2005/8/layout/bProcess3"/>
    <dgm:cxn modelId="{E13432A6-3024-4C72-9816-14AA28AE09FB}" type="presParOf" srcId="{7834F92F-4A3F-45A3-8ECC-7C52877E690F}" destId="{76989735-4DA7-4075-8B69-49A4282A46AD}" srcOrd="0" destOrd="0" presId="urn:microsoft.com/office/officeart/2005/8/layout/bProcess3"/>
    <dgm:cxn modelId="{7BECC2AB-1DB5-4099-9DC7-D1260D449E0F}" type="presParOf" srcId="{8CEFFD8B-82B4-4E5C-BF6D-A1E182B45DDE}" destId="{0CF6F238-16B0-486E-A7BD-04DBCC532CBF}" srcOrd="12" destOrd="0" presId="urn:microsoft.com/office/officeart/2005/8/layout/bProcess3"/>
    <dgm:cxn modelId="{211AF878-FF49-4763-9296-89E4ED0F1E7C}" type="presParOf" srcId="{8CEFFD8B-82B4-4E5C-BF6D-A1E182B45DDE}" destId="{C573B8D1-59E0-48B4-AD1A-A68964D0A566}" srcOrd="13" destOrd="0" presId="urn:microsoft.com/office/officeart/2005/8/layout/bProcess3"/>
    <dgm:cxn modelId="{35482AF0-822E-4A27-9F7A-15F20DEE60F0}" type="presParOf" srcId="{C573B8D1-59E0-48B4-AD1A-A68964D0A566}" destId="{B66CF8DB-706F-40E6-B290-CC968074279D}" srcOrd="0" destOrd="0" presId="urn:microsoft.com/office/officeart/2005/8/layout/bProcess3"/>
    <dgm:cxn modelId="{7877B7EF-2CBC-4941-ADD8-4CD4C2094ADB}" type="presParOf" srcId="{8CEFFD8B-82B4-4E5C-BF6D-A1E182B45DDE}" destId="{CAEB36D5-7248-4BA0-8434-4FF484F155DD}" srcOrd="14" destOrd="0" presId="urn:microsoft.com/office/officeart/2005/8/layout/bProcess3"/>
    <dgm:cxn modelId="{43442FB3-490C-490C-AFB5-5A16B6A11A6B}" type="presParOf" srcId="{8CEFFD8B-82B4-4E5C-BF6D-A1E182B45DDE}" destId="{0B3CACA5-E2B0-42E6-83A5-64F6254FDDF4}" srcOrd="15" destOrd="0" presId="urn:microsoft.com/office/officeart/2005/8/layout/bProcess3"/>
    <dgm:cxn modelId="{ADDE1A6E-4717-4044-B364-45731C9F6969}" type="presParOf" srcId="{0B3CACA5-E2B0-42E6-83A5-64F6254FDDF4}" destId="{60817813-DB51-4F93-8EDB-C82A20BF1209}" srcOrd="0" destOrd="0" presId="urn:microsoft.com/office/officeart/2005/8/layout/bProcess3"/>
    <dgm:cxn modelId="{4553002B-2B36-48BA-B31F-1B54C1BCA1F8}" type="presParOf" srcId="{8CEFFD8B-82B4-4E5C-BF6D-A1E182B45DDE}" destId="{05083791-D2EC-432A-AE67-55FC9BF6D919}" srcOrd="16" destOrd="0" presId="urn:microsoft.com/office/officeart/2005/8/layout/bProcess3"/>
    <dgm:cxn modelId="{04277564-542E-4C29-9357-9C14D8645542}" type="presParOf" srcId="{8CEFFD8B-82B4-4E5C-BF6D-A1E182B45DDE}" destId="{22C3A0F0-474D-4EB4-9392-B99639BA6965}" srcOrd="17" destOrd="0" presId="urn:microsoft.com/office/officeart/2005/8/layout/bProcess3"/>
    <dgm:cxn modelId="{BFBC2DD1-F6BB-4DED-ADC8-34589D8C74CE}" type="presParOf" srcId="{22C3A0F0-474D-4EB4-9392-B99639BA6965}" destId="{2DD686D1-3B83-4222-95AC-71BBA6840CBC}" srcOrd="0" destOrd="0" presId="urn:microsoft.com/office/officeart/2005/8/layout/bProcess3"/>
    <dgm:cxn modelId="{B23EC04F-B504-44E1-A111-8A20C1E49586}" type="presParOf" srcId="{8CEFFD8B-82B4-4E5C-BF6D-A1E182B45DDE}" destId="{8160D44D-27F7-4CDC-879D-9EE84CDB91A2}" srcOrd="18" destOrd="0" presId="urn:microsoft.com/office/officeart/2005/8/layout/bProcess3"/>
    <dgm:cxn modelId="{F083210B-11D9-4035-86E6-AA168E295A95}" type="presParOf" srcId="{8CEFFD8B-82B4-4E5C-BF6D-A1E182B45DDE}" destId="{1FD1F285-1648-4A65-9F11-E5F61B4A6E5F}" srcOrd="19" destOrd="0" presId="urn:microsoft.com/office/officeart/2005/8/layout/bProcess3"/>
    <dgm:cxn modelId="{58C16456-EBE8-4003-A0ED-943B57EADC0F}" type="presParOf" srcId="{1FD1F285-1648-4A65-9F11-E5F61B4A6E5F}" destId="{65F29088-0804-4C4D-9AE6-B9B3A62E9A0A}" srcOrd="0" destOrd="0" presId="urn:microsoft.com/office/officeart/2005/8/layout/bProcess3"/>
    <dgm:cxn modelId="{B9E27771-62ED-4D5A-BA2F-931BA898E373}" type="presParOf" srcId="{8CEFFD8B-82B4-4E5C-BF6D-A1E182B45DDE}" destId="{39A79DB4-713A-488D-8757-37EDF23F5553}" srcOrd="20" destOrd="0" presId="urn:microsoft.com/office/officeart/2005/8/layout/bProcess3"/>
    <dgm:cxn modelId="{2EFB01A1-2FD4-46E4-B53D-8F6B5735BC0B}" type="presParOf" srcId="{8CEFFD8B-82B4-4E5C-BF6D-A1E182B45DDE}" destId="{E88800F0-D184-4CA8-BB76-1A90B48E6C46}" srcOrd="21" destOrd="0" presId="urn:microsoft.com/office/officeart/2005/8/layout/bProcess3"/>
    <dgm:cxn modelId="{1274881B-5BE1-45C1-A687-FB2243D0D1DC}" type="presParOf" srcId="{E88800F0-D184-4CA8-BB76-1A90B48E6C46}" destId="{FCCCDD54-07A4-4BB7-AAE1-6661F5581745}" srcOrd="0" destOrd="0" presId="urn:microsoft.com/office/officeart/2005/8/layout/bProcess3"/>
    <dgm:cxn modelId="{B9412371-696A-4D64-8F11-172FEC42B378}" type="presParOf" srcId="{8CEFFD8B-82B4-4E5C-BF6D-A1E182B45DDE}" destId="{C94F9739-CB30-44D2-A0B3-4F286E5930E8}" srcOrd="22" destOrd="0" presId="urn:microsoft.com/office/officeart/2005/8/layout/bProcess3"/>
    <dgm:cxn modelId="{07261C61-1807-41CA-BBA6-ED8B84B6E604}" type="presParOf" srcId="{8CEFFD8B-82B4-4E5C-BF6D-A1E182B45DDE}" destId="{67394F6E-D58A-4A36-A236-CBE7B123896C}" srcOrd="23" destOrd="0" presId="urn:microsoft.com/office/officeart/2005/8/layout/bProcess3"/>
    <dgm:cxn modelId="{1153B434-81B5-4D47-BFD0-5916866C9E6C}" type="presParOf" srcId="{67394F6E-D58A-4A36-A236-CBE7B123896C}" destId="{4815ACE0-A84B-4A92-B007-8717A8E059DD}" srcOrd="0" destOrd="0" presId="urn:microsoft.com/office/officeart/2005/8/layout/bProcess3"/>
    <dgm:cxn modelId="{B43546DB-B4B6-45D6-B9C3-8E383AD13D06}" type="presParOf" srcId="{8CEFFD8B-82B4-4E5C-BF6D-A1E182B45DDE}" destId="{DD1800A2-6EAC-4CCC-9383-BD1B3F7656F4}" srcOrd="24" destOrd="0" presId="urn:microsoft.com/office/officeart/2005/8/layout/bProcess3"/>
    <dgm:cxn modelId="{6EF98E00-AF4C-488B-8115-1E3FAE9C2A6D}" type="presParOf" srcId="{8CEFFD8B-82B4-4E5C-BF6D-A1E182B45DDE}" destId="{23190B38-46C6-40CD-AE66-F565C02D9AF5}" srcOrd="25" destOrd="0" presId="urn:microsoft.com/office/officeart/2005/8/layout/bProcess3"/>
    <dgm:cxn modelId="{87753528-4834-41CA-8FD6-67208210DF10}" type="presParOf" srcId="{23190B38-46C6-40CD-AE66-F565C02D9AF5}" destId="{596F398A-7C2F-4A7F-9B7D-86D1FF6DE358}" srcOrd="0" destOrd="0" presId="urn:microsoft.com/office/officeart/2005/8/layout/bProcess3"/>
    <dgm:cxn modelId="{197EFA86-C99C-4A7F-A3D4-C421F0978BFB}" type="presParOf" srcId="{8CEFFD8B-82B4-4E5C-BF6D-A1E182B45DDE}" destId="{A697B5AB-EA03-46D2-BE1B-C2A27ED2045A}" srcOrd="26" destOrd="0" presId="urn:microsoft.com/office/officeart/2005/8/layout/bProcess3"/>
    <dgm:cxn modelId="{105D525F-0392-4D05-B34B-7DC49F1C9CA0}" type="presParOf" srcId="{8CEFFD8B-82B4-4E5C-BF6D-A1E182B45DDE}" destId="{1DB88F5F-A084-435D-AC6A-DEB90A71B37F}" srcOrd="27" destOrd="0" presId="urn:microsoft.com/office/officeart/2005/8/layout/bProcess3"/>
    <dgm:cxn modelId="{13D9147C-D23E-42EE-8A8E-2A359E335A56}" type="presParOf" srcId="{1DB88F5F-A084-435D-AC6A-DEB90A71B37F}" destId="{E5604A1D-D8B4-4481-85DC-6989B07C86B4}" srcOrd="0" destOrd="0" presId="urn:microsoft.com/office/officeart/2005/8/layout/bProcess3"/>
    <dgm:cxn modelId="{A0812304-FF16-4CE1-A2A4-6C6E311A0E43}" type="presParOf" srcId="{8CEFFD8B-82B4-4E5C-BF6D-A1E182B45DDE}" destId="{EE9A33AF-5E8D-46A4-8174-C86A50747BCF}" srcOrd="2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987B47-28A7-484A-8316-91F1CE7FF40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AC62D6-3087-4675-BF04-86C4FF9AD24F}">
      <dgm:prSet phldrT="[Текст]"/>
      <dgm:spPr/>
      <dgm:t>
        <a:bodyPr/>
        <a:lstStyle/>
        <a:p>
          <a:r>
            <a:rPr lang="ru-RU" dirty="0" smtClean="0"/>
            <a:t>Обоснование целесообразности реорганизации, включая анализ последствий;</a:t>
          </a:r>
          <a:endParaRPr lang="ru-RU" dirty="0"/>
        </a:p>
      </dgm:t>
    </dgm:pt>
    <dgm:pt modelId="{4EE714A9-7E37-4C0B-953E-C1287CE2F294}" type="parTrans" cxnId="{594369E7-6145-4DC0-A338-822855634026}">
      <dgm:prSet/>
      <dgm:spPr/>
      <dgm:t>
        <a:bodyPr/>
        <a:lstStyle/>
        <a:p>
          <a:endParaRPr lang="ru-RU"/>
        </a:p>
      </dgm:t>
    </dgm:pt>
    <dgm:pt modelId="{D82A9F64-9F82-43CD-824E-F1A903178DCE}" type="sibTrans" cxnId="{594369E7-6145-4DC0-A338-822855634026}">
      <dgm:prSet/>
      <dgm:spPr/>
      <dgm:t>
        <a:bodyPr/>
        <a:lstStyle/>
        <a:p>
          <a:endParaRPr lang="ru-RU"/>
        </a:p>
      </dgm:t>
    </dgm:pt>
    <dgm:pt modelId="{F0E656C6-D324-4E3B-9649-2ACCE1678E19}">
      <dgm:prSet phldrT="[Текст]"/>
      <dgm:spPr/>
      <dgm:t>
        <a:bodyPr/>
        <a:lstStyle/>
        <a:p>
          <a:r>
            <a:rPr lang="ru-RU" dirty="0" smtClean="0"/>
            <a:t>Наименование учреждений, участвующих в проекте;</a:t>
          </a:r>
          <a:endParaRPr lang="ru-RU" dirty="0"/>
        </a:p>
      </dgm:t>
    </dgm:pt>
    <dgm:pt modelId="{F8F4EDAF-FA4B-4594-9935-4ECBAD9B0B70}" type="parTrans" cxnId="{0A844A0B-59F0-434F-B91E-0A472B7A7C71}">
      <dgm:prSet/>
      <dgm:spPr/>
      <dgm:t>
        <a:bodyPr/>
        <a:lstStyle/>
        <a:p>
          <a:endParaRPr lang="ru-RU"/>
        </a:p>
      </dgm:t>
    </dgm:pt>
    <dgm:pt modelId="{F32BB81F-D7CB-47B7-918F-D3BC03AE4B01}" type="sibTrans" cxnId="{0A844A0B-59F0-434F-B91E-0A472B7A7C71}">
      <dgm:prSet/>
      <dgm:spPr/>
      <dgm:t>
        <a:bodyPr/>
        <a:lstStyle/>
        <a:p>
          <a:endParaRPr lang="ru-RU"/>
        </a:p>
      </dgm:t>
    </dgm:pt>
    <dgm:pt modelId="{0C5C96EE-377E-4AA5-B979-566A97470DEE}">
      <dgm:prSet phldrT="[Текст]"/>
      <dgm:spPr/>
      <dgm:t>
        <a:bodyPr/>
        <a:lstStyle/>
        <a:p>
          <a:r>
            <a:rPr lang="ru-RU" dirty="0" smtClean="0"/>
            <a:t>Наименование федерального учреждения после реорганизации;</a:t>
          </a:r>
          <a:endParaRPr lang="ru-RU" dirty="0"/>
        </a:p>
      </dgm:t>
    </dgm:pt>
    <dgm:pt modelId="{476F952E-74E1-4F8C-8DF8-22810CD55602}" type="parTrans" cxnId="{2FEDC0F1-C065-4792-9F97-8567B8985298}">
      <dgm:prSet/>
      <dgm:spPr/>
      <dgm:t>
        <a:bodyPr/>
        <a:lstStyle/>
        <a:p>
          <a:endParaRPr lang="ru-RU"/>
        </a:p>
      </dgm:t>
    </dgm:pt>
    <dgm:pt modelId="{89B2576B-875D-4DCD-8A72-F9708CA68AA8}" type="sibTrans" cxnId="{2FEDC0F1-C065-4792-9F97-8567B8985298}">
      <dgm:prSet/>
      <dgm:spPr/>
      <dgm:t>
        <a:bodyPr/>
        <a:lstStyle/>
        <a:p>
          <a:endParaRPr lang="ru-RU"/>
        </a:p>
      </dgm:t>
    </dgm:pt>
    <dgm:pt modelId="{F4EC625A-6E20-43CA-8977-9540A7ACEF1D}">
      <dgm:prSet phldrT="[Текст]"/>
      <dgm:spPr/>
      <dgm:t>
        <a:bodyPr/>
        <a:lstStyle/>
        <a:p>
          <a:r>
            <a:rPr lang="ru-RU" dirty="0" smtClean="0"/>
            <a:t>Информацию об основных видах деятельности;</a:t>
          </a:r>
          <a:endParaRPr lang="ru-RU" dirty="0"/>
        </a:p>
      </dgm:t>
    </dgm:pt>
    <dgm:pt modelId="{E03DC27A-5DBE-4CA5-9B80-0F9F6A27031F}" type="parTrans" cxnId="{E9BB53EB-A488-43A4-86D4-55A51D614CFF}">
      <dgm:prSet/>
      <dgm:spPr/>
      <dgm:t>
        <a:bodyPr/>
        <a:lstStyle/>
        <a:p>
          <a:endParaRPr lang="ru-RU"/>
        </a:p>
      </dgm:t>
    </dgm:pt>
    <dgm:pt modelId="{45296BDC-B8BE-412B-A3E9-EA0B6507C946}" type="sibTrans" cxnId="{E9BB53EB-A488-43A4-86D4-55A51D614CFF}">
      <dgm:prSet/>
      <dgm:spPr/>
      <dgm:t>
        <a:bodyPr/>
        <a:lstStyle/>
        <a:p>
          <a:endParaRPr lang="ru-RU"/>
        </a:p>
      </dgm:t>
    </dgm:pt>
    <dgm:pt modelId="{6463B488-973A-45DC-B300-F5C8AD40408E}">
      <dgm:prSet phldrT="[Текст]"/>
      <dgm:spPr/>
      <dgm:t>
        <a:bodyPr/>
        <a:lstStyle/>
        <a:p>
          <a:r>
            <a:rPr lang="ru-RU" dirty="0" smtClean="0"/>
            <a:t>Концепцию программы развития;</a:t>
          </a:r>
          <a:endParaRPr lang="ru-RU" dirty="0"/>
        </a:p>
      </dgm:t>
    </dgm:pt>
    <dgm:pt modelId="{22E55996-FE0E-45ED-AC96-9CAA745D30BB}" type="parTrans" cxnId="{8FDC1C73-9238-42A6-A33F-73DB9E13744C}">
      <dgm:prSet/>
      <dgm:spPr/>
      <dgm:t>
        <a:bodyPr/>
        <a:lstStyle/>
        <a:p>
          <a:endParaRPr lang="ru-RU"/>
        </a:p>
      </dgm:t>
    </dgm:pt>
    <dgm:pt modelId="{C27B301B-F978-4709-A833-AF07868D2915}" type="sibTrans" cxnId="{8FDC1C73-9238-42A6-A33F-73DB9E13744C}">
      <dgm:prSet/>
      <dgm:spPr/>
      <dgm:t>
        <a:bodyPr/>
        <a:lstStyle/>
        <a:p>
          <a:endParaRPr lang="ru-RU"/>
        </a:p>
      </dgm:t>
    </dgm:pt>
    <dgm:pt modelId="{5E77906E-FC73-45BB-BF73-7944378DD9B7}">
      <dgm:prSet phldrT="[Текст]"/>
      <dgm:spPr/>
      <dgm:t>
        <a:bodyPr/>
        <a:lstStyle/>
        <a:p>
          <a:r>
            <a:rPr lang="ru-RU" dirty="0" smtClean="0"/>
            <a:t>Концепцию системы управления.</a:t>
          </a:r>
          <a:endParaRPr lang="ru-RU" dirty="0"/>
        </a:p>
      </dgm:t>
    </dgm:pt>
    <dgm:pt modelId="{A2C24832-F125-4EF5-9FE5-2A124074364D}" type="parTrans" cxnId="{F3165D95-7B2E-4D5B-9660-690868D26866}">
      <dgm:prSet/>
      <dgm:spPr/>
      <dgm:t>
        <a:bodyPr/>
        <a:lstStyle/>
        <a:p>
          <a:endParaRPr lang="ru-RU"/>
        </a:p>
      </dgm:t>
    </dgm:pt>
    <dgm:pt modelId="{798782CB-71D9-4F57-BC80-41F3418C0BA6}" type="sibTrans" cxnId="{F3165D95-7B2E-4D5B-9660-690868D26866}">
      <dgm:prSet/>
      <dgm:spPr/>
      <dgm:t>
        <a:bodyPr/>
        <a:lstStyle/>
        <a:p>
          <a:endParaRPr lang="ru-RU"/>
        </a:p>
      </dgm:t>
    </dgm:pt>
    <dgm:pt modelId="{AB7E9D55-EBE9-4EB6-8B70-EEBC525CD57E}" type="pres">
      <dgm:prSet presAssocID="{96987B47-28A7-484A-8316-91F1CE7FF40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2C35852-87D8-4832-89D8-083745085DD0}" type="pres">
      <dgm:prSet presAssocID="{96987B47-28A7-484A-8316-91F1CE7FF406}" presName="Name1" presStyleCnt="0"/>
      <dgm:spPr/>
    </dgm:pt>
    <dgm:pt modelId="{75331B32-5FD1-4FD1-AC64-FE31E5A4E755}" type="pres">
      <dgm:prSet presAssocID="{96987B47-28A7-484A-8316-91F1CE7FF406}" presName="cycle" presStyleCnt="0"/>
      <dgm:spPr/>
    </dgm:pt>
    <dgm:pt modelId="{3D93AB2A-6C9D-4975-A71C-C71DB88EEFA9}" type="pres">
      <dgm:prSet presAssocID="{96987B47-28A7-484A-8316-91F1CE7FF406}" presName="srcNode" presStyleLbl="node1" presStyleIdx="0" presStyleCnt="6"/>
      <dgm:spPr/>
    </dgm:pt>
    <dgm:pt modelId="{83EE8E00-E8BE-40E1-AB09-E9DA1D912393}" type="pres">
      <dgm:prSet presAssocID="{96987B47-28A7-484A-8316-91F1CE7FF406}" presName="conn" presStyleLbl="parChTrans1D2" presStyleIdx="0" presStyleCnt="1"/>
      <dgm:spPr/>
      <dgm:t>
        <a:bodyPr/>
        <a:lstStyle/>
        <a:p>
          <a:endParaRPr lang="ru-RU"/>
        </a:p>
      </dgm:t>
    </dgm:pt>
    <dgm:pt modelId="{82CAFE20-0524-4547-B0FE-B96FAB8F3C0E}" type="pres">
      <dgm:prSet presAssocID="{96987B47-28A7-484A-8316-91F1CE7FF406}" presName="extraNode" presStyleLbl="node1" presStyleIdx="0" presStyleCnt="6"/>
      <dgm:spPr/>
    </dgm:pt>
    <dgm:pt modelId="{A040CC09-E44D-40F9-9D56-19EC4E9FD92C}" type="pres">
      <dgm:prSet presAssocID="{96987B47-28A7-484A-8316-91F1CE7FF406}" presName="dstNode" presStyleLbl="node1" presStyleIdx="0" presStyleCnt="6"/>
      <dgm:spPr/>
    </dgm:pt>
    <dgm:pt modelId="{68C985FF-AD26-49BF-8225-7AA528C96831}" type="pres">
      <dgm:prSet presAssocID="{34AC62D6-3087-4675-BF04-86C4FF9AD24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6D46C-9DD0-47B5-846B-ED368D324D4F}" type="pres">
      <dgm:prSet presAssocID="{34AC62D6-3087-4675-BF04-86C4FF9AD24F}" presName="accent_1" presStyleCnt="0"/>
      <dgm:spPr/>
    </dgm:pt>
    <dgm:pt modelId="{4C9F68EE-9C21-4A0C-AE73-FDF76F2FE620}" type="pres">
      <dgm:prSet presAssocID="{34AC62D6-3087-4675-BF04-86C4FF9AD24F}" presName="accentRepeatNode" presStyleLbl="solidFgAcc1" presStyleIdx="0" presStyleCnt="6"/>
      <dgm:spPr/>
    </dgm:pt>
    <dgm:pt modelId="{54508B1A-C937-4988-B88F-775EE093BDAA}" type="pres">
      <dgm:prSet presAssocID="{F0E656C6-D324-4E3B-9649-2ACCE1678E1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54E32-B4F1-4DCF-A8A0-32B8BF9CB0E3}" type="pres">
      <dgm:prSet presAssocID="{F0E656C6-D324-4E3B-9649-2ACCE1678E19}" presName="accent_2" presStyleCnt="0"/>
      <dgm:spPr/>
    </dgm:pt>
    <dgm:pt modelId="{49C361C3-1631-4F5B-9C79-FF405F845B30}" type="pres">
      <dgm:prSet presAssocID="{F0E656C6-D324-4E3B-9649-2ACCE1678E19}" presName="accentRepeatNode" presStyleLbl="solidFgAcc1" presStyleIdx="1" presStyleCnt="6"/>
      <dgm:spPr/>
    </dgm:pt>
    <dgm:pt modelId="{DB9EFC50-3D54-4ED7-8C6A-6ACE9328414C}" type="pres">
      <dgm:prSet presAssocID="{0C5C96EE-377E-4AA5-B979-566A97470DE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3E95F-CF8B-4EA1-A7C0-27D19FAD3FBC}" type="pres">
      <dgm:prSet presAssocID="{0C5C96EE-377E-4AA5-B979-566A97470DEE}" presName="accent_3" presStyleCnt="0"/>
      <dgm:spPr/>
    </dgm:pt>
    <dgm:pt modelId="{A5E107AC-E5E2-46B2-86DC-83E639E14BFE}" type="pres">
      <dgm:prSet presAssocID="{0C5C96EE-377E-4AA5-B979-566A97470DEE}" presName="accentRepeatNode" presStyleLbl="solidFgAcc1" presStyleIdx="2" presStyleCnt="6"/>
      <dgm:spPr/>
    </dgm:pt>
    <dgm:pt modelId="{A4A93969-111D-459D-8060-B0D233DE7988}" type="pres">
      <dgm:prSet presAssocID="{F4EC625A-6E20-43CA-8977-9540A7ACEF1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31A08-2DAF-49D8-B362-09BA5C73A334}" type="pres">
      <dgm:prSet presAssocID="{F4EC625A-6E20-43CA-8977-9540A7ACEF1D}" presName="accent_4" presStyleCnt="0"/>
      <dgm:spPr/>
    </dgm:pt>
    <dgm:pt modelId="{F89776FB-813B-4CC6-A2C6-11F6A1B1A361}" type="pres">
      <dgm:prSet presAssocID="{F4EC625A-6E20-43CA-8977-9540A7ACEF1D}" presName="accentRepeatNode" presStyleLbl="solidFgAcc1" presStyleIdx="3" presStyleCnt="6"/>
      <dgm:spPr/>
    </dgm:pt>
    <dgm:pt modelId="{900FD4DA-0B25-4277-9B7B-3D168F937723}" type="pres">
      <dgm:prSet presAssocID="{6463B488-973A-45DC-B300-F5C8AD40408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DA55D-BDF5-443E-88D7-7AECFE92B7D6}" type="pres">
      <dgm:prSet presAssocID="{6463B488-973A-45DC-B300-F5C8AD40408E}" presName="accent_5" presStyleCnt="0"/>
      <dgm:spPr/>
    </dgm:pt>
    <dgm:pt modelId="{2A12F6DC-59C2-4B5A-A28B-A294C7AFBD14}" type="pres">
      <dgm:prSet presAssocID="{6463B488-973A-45DC-B300-F5C8AD40408E}" presName="accentRepeatNode" presStyleLbl="solidFgAcc1" presStyleIdx="4" presStyleCnt="6"/>
      <dgm:spPr/>
    </dgm:pt>
    <dgm:pt modelId="{20067C45-EA4F-4138-9822-25FA776C15CC}" type="pres">
      <dgm:prSet presAssocID="{5E77906E-FC73-45BB-BF73-7944378DD9B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C68C0-8A16-40ED-9460-156FA160B3F4}" type="pres">
      <dgm:prSet presAssocID="{5E77906E-FC73-45BB-BF73-7944378DD9B7}" presName="accent_6" presStyleCnt="0"/>
      <dgm:spPr/>
    </dgm:pt>
    <dgm:pt modelId="{A80F2C2E-2EA5-4EBD-BB36-2C260E5DD357}" type="pres">
      <dgm:prSet presAssocID="{5E77906E-FC73-45BB-BF73-7944378DD9B7}" presName="accentRepeatNode" presStyleLbl="solidFgAcc1" presStyleIdx="5" presStyleCnt="6"/>
      <dgm:spPr/>
    </dgm:pt>
  </dgm:ptLst>
  <dgm:cxnLst>
    <dgm:cxn modelId="{FB29119E-CC3E-4158-A9A2-4EF93C8136BB}" type="presOf" srcId="{34AC62D6-3087-4675-BF04-86C4FF9AD24F}" destId="{68C985FF-AD26-49BF-8225-7AA528C96831}" srcOrd="0" destOrd="0" presId="urn:microsoft.com/office/officeart/2008/layout/VerticalCurvedList"/>
    <dgm:cxn modelId="{B8F91302-9442-415D-8A30-831337A6488B}" type="presOf" srcId="{6463B488-973A-45DC-B300-F5C8AD40408E}" destId="{900FD4DA-0B25-4277-9B7B-3D168F937723}" srcOrd="0" destOrd="0" presId="urn:microsoft.com/office/officeart/2008/layout/VerticalCurvedList"/>
    <dgm:cxn modelId="{5A6CB433-1D4F-4CD8-BF3F-7AB7D52DE298}" type="presOf" srcId="{96987B47-28A7-484A-8316-91F1CE7FF406}" destId="{AB7E9D55-EBE9-4EB6-8B70-EEBC525CD57E}" srcOrd="0" destOrd="0" presId="urn:microsoft.com/office/officeart/2008/layout/VerticalCurvedList"/>
    <dgm:cxn modelId="{6ADC754F-A66E-4DC5-AF2A-E9E991A385DB}" type="presOf" srcId="{F0E656C6-D324-4E3B-9649-2ACCE1678E19}" destId="{54508B1A-C937-4988-B88F-775EE093BDAA}" srcOrd="0" destOrd="0" presId="urn:microsoft.com/office/officeart/2008/layout/VerticalCurvedList"/>
    <dgm:cxn modelId="{594369E7-6145-4DC0-A338-822855634026}" srcId="{96987B47-28A7-484A-8316-91F1CE7FF406}" destId="{34AC62D6-3087-4675-BF04-86C4FF9AD24F}" srcOrd="0" destOrd="0" parTransId="{4EE714A9-7E37-4C0B-953E-C1287CE2F294}" sibTransId="{D82A9F64-9F82-43CD-824E-F1A903178DCE}"/>
    <dgm:cxn modelId="{0A844A0B-59F0-434F-B91E-0A472B7A7C71}" srcId="{96987B47-28A7-484A-8316-91F1CE7FF406}" destId="{F0E656C6-D324-4E3B-9649-2ACCE1678E19}" srcOrd="1" destOrd="0" parTransId="{F8F4EDAF-FA4B-4594-9935-4ECBAD9B0B70}" sibTransId="{F32BB81F-D7CB-47B7-918F-D3BC03AE4B01}"/>
    <dgm:cxn modelId="{8FDC1C73-9238-42A6-A33F-73DB9E13744C}" srcId="{96987B47-28A7-484A-8316-91F1CE7FF406}" destId="{6463B488-973A-45DC-B300-F5C8AD40408E}" srcOrd="4" destOrd="0" parTransId="{22E55996-FE0E-45ED-AC96-9CAA745D30BB}" sibTransId="{C27B301B-F978-4709-A833-AF07868D2915}"/>
    <dgm:cxn modelId="{47091EDA-8AF3-4721-8C96-F4AA9E601C25}" type="presOf" srcId="{0C5C96EE-377E-4AA5-B979-566A97470DEE}" destId="{DB9EFC50-3D54-4ED7-8C6A-6ACE9328414C}" srcOrd="0" destOrd="0" presId="urn:microsoft.com/office/officeart/2008/layout/VerticalCurvedList"/>
    <dgm:cxn modelId="{BD354324-7B0E-4D6B-9DD6-016230456875}" type="presOf" srcId="{5E77906E-FC73-45BB-BF73-7944378DD9B7}" destId="{20067C45-EA4F-4138-9822-25FA776C15CC}" srcOrd="0" destOrd="0" presId="urn:microsoft.com/office/officeart/2008/layout/VerticalCurvedList"/>
    <dgm:cxn modelId="{A0AB0EDA-AEA8-411D-BD4E-2F4326DC3000}" type="presOf" srcId="{D82A9F64-9F82-43CD-824E-F1A903178DCE}" destId="{83EE8E00-E8BE-40E1-AB09-E9DA1D912393}" srcOrd="0" destOrd="0" presId="urn:microsoft.com/office/officeart/2008/layout/VerticalCurvedList"/>
    <dgm:cxn modelId="{E9BB53EB-A488-43A4-86D4-55A51D614CFF}" srcId="{96987B47-28A7-484A-8316-91F1CE7FF406}" destId="{F4EC625A-6E20-43CA-8977-9540A7ACEF1D}" srcOrd="3" destOrd="0" parTransId="{E03DC27A-5DBE-4CA5-9B80-0F9F6A27031F}" sibTransId="{45296BDC-B8BE-412B-A3E9-EA0B6507C946}"/>
    <dgm:cxn modelId="{6281AB2D-91B8-4E14-9F92-6C9022CCF7E0}" type="presOf" srcId="{F4EC625A-6E20-43CA-8977-9540A7ACEF1D}" destId="{A4A93969-111D-459D-8060-B0D233DE7988}" srcOrd="0" destOrd="0" presId="urn:microsoft.com/office/officeart/2008/layout/VerticalCurvedList"/>
    <dgm:cxn modelId="{F3165D95-7B2E-4D5B-9660-690868D26866}" srcId="{96987B47-28A7-484A-8316-91F1CE7FF406}" destId="{5E77906E-FC73-45BB-BF73-7944378DD9B7}" srcOrd="5" destOrd="0" parTransId="{A2C24832-F125-4EF5-9FE5-2A124074364D}" sibTransId="{798782CB-71D9-4F57-BC80-41F3418C0BA6}"/>
    <dgm:cxn modelId="{2FEDC0F1-C065-4792-9F97-8567B8985298}" srcId="{96987B47-28A7-484A-8316-91F1CE7FF406}" destId="{0C5C96EE-377E-4AA5-B979-566A97470DEE}" srcOrd="2" destOrd="0" parTransId="{476F952E-74E1-4F8C-8DF8-22810CD55602}" sibTransId="{89B2576B-875D-4DCD-8A72-F9708CA68AA8}"/>
    <dgm:cxn modelId="{7042118C-9FA9-487B-96D9-1F155AC17278}" type="presParOf" srcId="{AB7E9D55-EBE9-4EB6-8B70-EEBC525CD57E}" destId="{82C35852-87D8-4832-89D8-083745085DD0}" srcOrd="0" destOrd="0" presId="urn:microsoft.com/office/officeart/2008/layout/VerticalCurvedList"/>
    <dgm:cxn modelId="{7FE8EDFE-3AA6-40CE-B5A1-BE8BD7A3F819}" type="presParOf" srcId="{82C35852-87D8-4832-89D8-083745085DD0}" destId="{75331B32-5FD1-4FD1-AC64-FE31E5A4E755}" srcOrd="0" destOrd="0" presId="urn:microsoft.com/office/officeart/2008/layout/VerticalCurvedList"/>
    <dgm:cxn modelId="{85AC1147-8D54-4F94-AF50-6ABDCA674575}" type="presParOf" srcId="{75331B32-5FD1-4FD1-AC64-FE31E5A4E755}" destId="{3D93AB2A-6C9D-4975-A71C-C71DB88EEFA9}" srcOrd="0" destOrd="0" presId="urn:microsoft.com/office/officeart/2008/layout/VerticalCurvedList"/>
    <dgm:cxn modelId="{555AB02D-C4B1-483D-B4CD-48FBBD3BEDD3}" type="presParOf" srcId="{75331B32-5FD1-4FD1-AC64-FE31E5A4E755}" destId="{83EE8E00-E8BE-40E1-AB09-E9DA1D912393}" srcOrd="1" destOrd="0" presId="urn:microsoft.com/office/officeart/2008/layout/VerticalCurvedList"/>
    <dgm:cxn modelId="{24FADD19-4F41-4CBE-BD9B-E85F1F638C19}" type="presParOf" srcId="{75331B32-5FD1-4FD1-AC64-FE31E5A4E755}" destId="{82CAFE20-0524-4547-B0FE-B96FAB8F3C0E}" srcOrd="2" destOrd="0" presId="urn:microsoft.com/office/officeart/2008/layout/VerticalCurvedList"/>
    <dgm:cxn modelId="{B57DA3FA-16AD-4A55-837F-2D9A09025C6F}" type="presParOf" srcId="{75331B32-5FD1-4FD1-AC64-FE31E5A4E755}" destId="{A040CC09-E44D-40F9-9D56-19EC4E9FD92C}" srcOrd="3" destOrd="0" presId="urn:microsoft.com/office/officeart/2008/layout/VerticalCurvedList"/>
    <dgm:cxn modelId="{3BBFE4B9-1569-4ADF-A1FB-2342710995D7}" type="presParOf" srcId="{82C35852-87D8-4832-89D8-083745085DD0}" destId="{68C985FF-AD26-49BF-8225-7AA528C96831}" srcOrd="1" destOrd="0" presId="urn:microsoft.com/office/officeart/2008/layout/VerticalCurvedList"/>
    <dgm:cxn modelId="{739BEDE0-F837-4B5D-A028-B44C5FC2CCD7}" type="presParOf" srcId="{82C35852-87D8-4832-89D8-083745085DD0}" destId="{D986D46C-9DD0-47B5-846B-ED368D324D4F}" srcOrd="2" destOrd="0" presId="urn:microsoft.com/office/officeart/2008/layout/VerticalCurvedList"/>
    <dgm:cxn modelId="{1CC7AD6B-E5D9-4145-958E-FC55BE0AC79B}" type="presParOf" srcId="{D986D46C-9DD0-47B5-846B-ED368D324D4F}" destId="{4C9F68EE-9C21-4A0C-AE73-FDF76F2FE620}" srcOrd="0" destOrd="0" presId="urn:microsoft.com/office/officeart/2008/layout/VerticalCurvedList"/>
    <dgm:cxn modelId="{2466249F-F1C1-4672-B1B5-55119290E8EC}" type="presParOf" srcId="{82C35852-87D8-4832-89D8-083745085DD0}" destId="{54508B1A-C937-4988-B88F-775EE093BDAA}" srcOrd="3" destOrd="0" presId="urn:microsoft.com/office/officeart/2008/layout/VerticalCurvedList"/>
    <dgm:cxn modelId="{16D414CB-AF75-4ACC-98C8-511B85E3D078}" type="presParOf" srcId="{82C35852-87D8-4832-89D8-083745085DD0}" destId="{C3E54E32-B4F1-4DCF-A8A0-32B8BF9CB0E3}" srcOrd="4" destOrd="0" presId="urn:microsoft.com/office/officeart/2008/layout/VerticalCurvedList"/>
    <dgm:cxn modelId="{27F23A9A-EC04-4C60-9F9F-F88E5AA47228}" type="presParOf" srcId="{C3E54E32-B4F1-4DCF-A8A0-32B8BF9CB0E3}" destId="{49C361C3-1631-4F5B-9C79-FF405F845B30}" srcOrd="0" destOrd="0" presId="urn:microsoft.com/office/officeart/2008/layout/VerticalCurvedList"/>
    <dgm:cxn modelId="{AAB3E881-47DD-4442-87EC-E8A23FE80757}" type="presParOf" srcId="{82C35852-87D8-4832-89D8-083745085DD0}" destId="{DB9EFC50-3D54-4ED7-8C6A-6ACE9328414C}" srcOrd="5" destOrd="0" presId="urn:microsoft.com/office/officeart/2008/layout/VerticalCurvedList"/>
    <dgm:cxn modelId="{F7901C25-8C77-4DE2-944A-E5CD4699790C}" type="presParOf" srcId="{82C35852-87D8-4832-89D8-083745085DD0}" destId="{4B03E95F-CF8B-4EA1-A7C0-27D19FAD3FBC}" srcOrd="6" destOrd="0" presId="urn:microsoft.com/office/officeart/2008/layout/VerticalCurvedList"/>
    <dgm:cxn modelId="{107BB9D3-F9FA-4D39-90FC-2ACC6F5B683E}" type="presParOf" srcId="{4B03E95F-CF8B-4EA1-A7C0-27D19FAD3FBC}" destId="{A5E107AC-E5E2-46B2-86DC-83E639E14BFE}" srcOrd="0" destOrd="0" presId="urn:microsoft.com/office/officeart/2008/layout/VerticalCurvedList"/>
    <dgm:cxn modelId="{5331D24B-F4EE-40BB-97AF-D71737142112}" type="presParOf" srcId="{82C35852-87D8-4832-89D8-083745085DD0}" destId="{A4A93969-111D-459D-8060-B0D233DE7988}" srcOrd="7" destOrd="0" presId="urn:microsoft.com/office/officeart/2008/layout/VerticalCurvedList"/>
    <dgm:cxn modelId="{847B2F33-0CC5-47F6-ADC2-5850093A740E}" type="presParOf" srcId="{82C35852-87D8-4832-89D8-083745085DD0}" destId="{6A231A08-2DAF-49D8-B362-09BA5C73A334}" srcOrd="8" destOrd="0" presId="urn:microsoft.com/office/officeart/2008/layout/VerticalCurvedList"/>
    <dgm:cxn modelId="{4E3D3D51-D971-4D01-BD52-F856107FA005}" type="presParOf" srcId="{6A231A08-2DAF-49D8-B362-09BA5C73A334}" destId="{F89776FB-813B-4CC6-A2C6-11F6A1B1A361}" srcOrd="0" destOrd="0" presId="urn:microsoft.com/office/officeart/2008/layout/VerticalCurvedList"/>
    <dgm:cxn modelId="{28F864D2-B2C9-4A47-9166-A94B66FA5114}" type="presParOf" srcId="{82C35852-87D8-4832-89D8-083745085DD0}" destId="{900FD4DA-0B25-4277-9B7B-3D168F937723}" srcOrd="9" destOrd="0" presId="urn:microsoft.com/office/officeart/2008/layout/VerticalCurvedList"/>
    <dgm:cxn modelId="{77DAA9E2-8A2F-4BCF-99E3-A515EF749189}" type="presParOf" srcId="{82C35852-87D8-4832-89D8-083745085DD0}" destId="{8ECDA55D-BDF5-443E-88D7-7AECFE92B7D6}" srcOrd="10" destOrd="0" presId="urn:microsoft.com/office/officeart/2008/layout/VerticalCurvedList"/>
    <dgm:cxn modelId="{F0B4F8FD-0B18-4C89-B55C-C3C52C24E7F2}" type="presParOf" srcId="{8ECDA55D-BDF5-443E-88D7-7AECFE92B7D6}" destId="{2A12F6DC-59C2-4B5A-A28B-A294C7AFBD14}" srcOrd="0" destOrd="0" presId="urn:microsoft.com/office/officeart/2008/layout/VerticalCurvedList"/>
    <dgm:cxn modelId="{795819E1-E50A-49FF-8DEA-CF14D9D26F10}" type="presParOf" srcId="{82C35852-87D8-4832-89D8-083745085DD0}" destId="{20067C45-EA4F-4138-9822-25FA776C15CC}" srcOrd="11" destOrd="0" presId="urn:microsoft.com/office/officeart/2008/layout/VerticalCurvedList"/>
    <dgm:cxn modelId="{BA7B2279-E99C-4BB5-A92B-998D5B50CD23}" type="presParOf" srcId="{82C35852-87D8-4832-89D8-083745085DD0}" destId="{DFDC68C0-8A16-40ED-9460-156FA160B3F4}" srcOrd="12" destOrd="0" presId="urn:microsoft.com/office/officeart/2008/layout/VerticalCurvedList"/>
    <dgm:cxn modelId="{0B4102A8-80F3-4C20-9F02-7FE21E3E4E6E}" type="presParOf" srcId="{DFDC68C0-8A16-40ED-9460-156FA160B3F4}" destId="{A80F2C2E-2EA5-4EBD-BB36-2C260E5DD3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D24EC8-CC3D-4846-964E-2030D1FFF3CB}" type="doc">
      <dgm:prSet loTypeId="urn:microsoft.com/office/officeart/2005/8/layout/bProcess3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AC66A79-2BE2-482D-AE79-F6641221ABC0}">
      <dgm:prSet phldrT="[Текст]" custT="1"/>
      <dgm:spPr/>
      <dgm:t>
        <a:bodyPr/>
        <a:lstStyle/>
        <a:p>
          <a:r>
            <a:rPr lang="ru-RU" sz="1200" b="1" dirty="0" smtClean="0"/>
            <a:t>Приказ ФАНО России о реорганизации</a:t>
          </a:r>
          <a:endParaRPr lang="ru-RU" sz="1200" b="1" dirty="0"/>
        </a:p>
      </dgm:t>
    </dgm:pt>
    <dgm:pt modelId="{7C1ED30D-6582-40E1-98E2-7F1DAA4E4266}" type="parTrans" cxnId="{971613B9-EC0C-46DA-B252-85472205B26A}">
      <dgm:prSet/>
      <dgm:spPr/>
      <dgm:t>
        <a:bodyPr/>
        <a:lstStyle/>
        <a:p>
          <a:endParaRPr lang="ru-RU" sz="1200" b="1"/>
        </a:p>
      </dgm:t>
    </dgm:pt>
    <dgm:pt modelId="{4A3C4A68-D9B1-4CBB-818F-ED26611D5C4B}" type="sibTrans" cxnId="{971613B9-EC0C-46DA-B252-85472205B26A}">
      <dgm:prSet custT="1"/>
      <dgm:spPr/>
      <dgm:t>
        <a:bodyPr/>
        <a:lstStyle/>
        <a:p>
          <a:endParaRPr lang="ru-RU" sz="1200" b="1"/>
        </a:p>
      </dgm:t>
    </dgm:pt>
    <dgm:pt modelId="{114AD00C-E0ED-47BA-85A6-5C6F358B8241}">
      <dgm:prSet phldrT="[Текст]" custT="1"/>
      <dgm:spPr/>
      <dgm:t>
        <a:bodyPr/>
        <a:lstStyle/>
        <a:p>
          <a:r>
            <a:rPr lang="ru-RU" sz="1200" b="1" dirty="0" smtClean="0"/>
            <a:t>Уведомление кредиторов</a:t>
          </a:r>
          <a:endParaRPr lang="ru-RU" sz="1200" b="1" dirty="0"/>
        </a:p>
      </dgm:t>
    </dgm:pt>
    <dgm:pt modelId="{236FE677-5E97-46FE-B674-51751113D24D}" type="parTrans" cxnId="{5C4271AF-62B5-45A7-B2E4-7099EF98F9B9}">
      <dgm:prSet/>
      <dgm:spPr/>
      <dgm:t>
        <a:bodyPr/>
        <a:lstStyle/>
        <a:p>
          <a:endParaRPr lang="ru-RU" sz="1200" b="1"/>
        </a:p>
      </dgm:t>
    </dgm:pt>
    <dgm:pt modelId="{F99780C6-B2D5-49C5-9603-68F97F26163D}" type="sibTrans" cxnId="{5C4271AF-62B5-45A7-B2E4-7099EF98F9B9}">
      <dgm:prSet custT="1"/>
      <dgm:spPr/>
      <dgm:t>
        <a:bodyPr/>
        <a:lstStyle/>
        <a:p>
          <a:endParaRPr lang="ru-RU" sz="1200" b="1"/>
        </a:p>
      </dgm:t>
    </dgm:pt>
    <dgm:pt modelId="{FF805119-83A4-4871-A090-E8B10FE1FA5E}">
      <dgm:prSet phldrT="[Текст]" custT="1"/>
      <dgm:spPr/>
      <dgm:t>
        <a:bodyPr/>
        <a:lstStyle/>
        <a:p>
          <a:r>
            <a:rPr lang="ru-RU" sz="1200" b="1" dirty="0" smtClean="0"/>
            <a:t>Первая публикация в журнале «Вестник государственной регистрации»</a:t>
          </a:r>
          <a:endParaRPr lang="ru-RU" sz="1200" b="1" dirty="0"/>
        </a:p>
      </dgm:t>
    </dgm:pt>
    <dgm:pt modelId="{33DCE2C9-5386-4219-9290-4AB63F1B6EED}" type="parTrans" cxnId="{13B951B7-CC5E-4BA0-B8CF-109C7324A71E}">
      <dgm:prSet/>
      <dgm:spPr/>
      <dgm:t>
        <a:bodyPr/>
        <a:lstStyle/>
        <a:p>
          <a:endParaRPr lang="ru-RU" sz="1200" b="1"/>
        </a:p>
      </dgm:t>
    </dgm:pt>
    <dgm:pt modelId="{2E449C4A-49A6-411F-B2C2-67A03C5E2499}" type="sibTrans" cxnId="{13B951B7-CC5E-4BA0-B8CF-109C7324A71E}">
      <dgm:prSet custT="1"/>
      <dgm:spPr/>
      <dgm:t>
        <a:bodyPr/>
        <a:lstStyle/>
        <a:p>
          <a:endParaRPr lang="ru-RU" sz="1200" b="1"/>
        </a:p>
      </dgm:t>
    </dgm:pt>
    <dgm:pt modelId="{743ABC40-DE52-4F26-9CDB-7B65F2D7F6D6}">
      <dgm:prSet phldrT="[Текст]" custT="1"/>
      <dgm:spPr/>
      <dgm:t>
        <a:bodyPr/>
        <a:lstStyle/>
        <a:p>
          <a:r>
            <a:rPr lang="ru-RU" sz="1200" b="1" dirty="0" smtClean="0"/>
            <a:t>Инвентаризация</a:t>
          </a:r>
          <a:endParaRPr lang="ru-RU" sz="1200" b="1" dirty="0"/>
        </a:p>
      </dgm:t>
    </dgm:pt>
    <dgm:pt modelId="{3A48EAAC-C117-41A3-AC8B-BC4800AD889B}" type="parTrans" cxnId="{072DCECE-053A-4870-997D-F9572A1CA84C}">
      <dgm:prSet/>
      <dgm:spPr/>
      <dgm:t>
        <a:bodyPr/>
        <a:lstStyle/>
        <a:p>
          <a:endParaRPr lang="ru-RU" sz="1200" b="1"/>
        </a:p>
      </dgm:t>
    </dgm:pt>
    <dgm:pt modelId="{CFAFDF89-4D68-44DE-8BED-A4FF4330FF04}" type="sibTrans" cxnId="{072DCECE-053A-4870-997D-F9572A1CA84C}">
      <dgm:prSet custT="1"/>
      <dgm:spPr/>
      <dgm:t>
        <a:bodyPr/>
        <a:lstStyle/>
        <a:p>
          <a:endParaRPr lang="ru-RU" sz="1200" b="1"/>
        </a:p>
      </dgm:t>
    </dgm:pt>
    <dgm:pt modelId="{23641116-2AF9-413D-AD31-5FCE775F2554}">
      <dgm:prSet phldrT="[Текст]" custT="1"/>
      <dgm:spPr/>
      <dgm:t>
        <a:bodyPr/>
        <a:lstStyle/>
        <a:p>
          <a:r>
            <a:rPr lang="ru-RU" sz="1200" b="1" dirty="0" smtClean="0"/>
            <a:t>План реорганизации</a:t>
          </a:r>
          <a:endParaRPr lang="ru-RU" sz="1200" b="1" dirty="0"/>
        </a:p>
      </dgm:t>
    </dgm:pt>
    <dgm:pt modelId="{7441A6C8-393A-475D-BB52-4F22707ED0EC}" type="parTrans" cxnId="{445B9D5D-0664-4F4B-AE49-F7BA38E03D99}">
      <dgm:prSet/>
      <dgm:spPr/>
      <dgm:t>
        <a:bodyPr/>
        <a:lstStyle/>
        <a:p>
          <a:endParaRPr lang="ru-RU" sz="1200" b="1"/>
        </a:p>
      </dgm:t>
    </dgm:pt>
    <dgm:pt modelId="{092707F5-52BC-46BD-91CE-4C80BDA3C78C}" type="sibTrans" cxnId="{445B9D5D-0664-4F4B-AE49-F7BA38E03D99}">
      <dgm:prSet custT="1"/>
      <dgm:spPr/>
      <dgm:t>
        <a:bodyPr/>
        <a:lstStyle/>
        <a:p>
          <a:endParaRPr lang="ru-RU" sz="1200" b="1"/>
        </a:p>
      </dgm:t>
    </dgm:pt>
    <dgm:pt modelId="{99544C03-5C23-40DE-B5A3-88C5F2D26CA8}">
      <dgm:prSet phldrT="[Текст]" custT="1"/>
      <dgm:spPr/>
      <dgm:t>
        <a:bodyPr/>
        <a:lstStyle/>
        <a:p>
          <a:r>
            <a:rPr lang="ru-RU" sz="1200" b="1" dirty="0" smtClean="0"/>
            <a:t>Вторая публикация в журнале «Вестник государственной регистрации»</a:t>
          </a:r>
          <a:endParaRPr lang="ru-RU" sz="1200" b="1" dirty="0"/>
        </a:p>
      </dgm:t>
    </dgm:pt>
    <dgm:pt modelId="{FBA763C1-1AD0-4E0E-BBF9-3B69455E99C3}" type="parTrans" cxnId="{24E394CC-BA31-4DF5-9EB8-ABEB24052475}">
      <dgm:prSet/>
      <dgm:spPr/>
      <dgm:t>
        <a:bodyPr/>
        <a:lstStyle/>
        <a:p>
          <a:endParaRPr lang="ru-RU" sz="1200" b="1"/>
        </a:p>
      </dgm:t>
    </dgm:pt>
    <dgm:pt modelId="{1A7BA891-CB18-4605-B7D6-7CF3CD96CC11}" type="sibTrans" cxnId="{24E394CC-BA31-4DF5-9EB8-ABEB24052475}">
      <dgm:prSet custT="1"/>
      <dgm:spPr/>
      <dgm:t>
        <a:bodyPr/>
        <a:lstStyle/>
        <a:p>
          <a:endParaRPr lang="ru-RU" sz="1200" b="1"/>
        </a:p>
      </dgm:t>
    </dgm:pt>
    <dgm:pt modelId="{F6052513-E2B5-467C-AC7F-7BE58096A51C}">
      <dgm:prSet phldrT="[Текст]" custT="1"/>
      <dgm:spPr/>
      <dgm:t>
        <a:bodyPr/>
        <a:lstStyle/>
        <a:p>
          <a:r>
            <a:rPr lang="ru-RU" sz="1200" b="1" dirty="0" smtClean="0"/>
            <a:t>Уведомление ПФР  об уволенных работниках</a:t>
          </a:r>
          <a:endParaRPr lang="ru-RU" sz="1200" b="1" dirty="0"/>
        </a:p>
      </dgm:t>
    </dgm:pt>
    <dgm:pt modelId="{026E9AEA-C125-4FD6-8593-57371C071BC5}" type="parTrans" cxnId="{9861F597-0507-4313-BDD7-F5819F7E9E75}">
      <dgm:prSet/>
      <dgm:spPr/>
      <dgm:t>
        <a:bodyPr/>
        <a:lstStyle/>
        <a:p>
          <a:endParaRPr lang="ru-RU" sz="1200" b="1"/>
        </a:p>
      </dgm:t>
    </dgm:pt>
    <dgm:pt modelId="{7DE5F74C-46B0-434A-B827-E18D3E932B69}" type="sibTrans" cxnId="{9861F597-0507-4313-BDD7-F5819F7E9E75}">
      <dgm:prSet/>
      <dgm:spPr/>
      <dgm:t>
        <a:bodyPr/>
        <a:lstStyle/>
        <a:p>
          <a:endParaRPr lang="ru-RU" sz="1200" b="1"/>
        </a:p>
      </dgm:t>
    </dgm:pt>
    <dgm:pt modelId="{97FE0F03-C2D1-4800-B3BE-9B7271D8C82E}">
      <dgm:prSet phldrT="[Текст]" custT="1"/>
      <dgm:spPr/>
      <dgm:t>
        <a:bodyPr/>
        <a:lstStyle/>
        <a:p>
          <a:r>
            <a:rPr lang="ru-RU" sz="1200" b="1" dirty="0" smtClean="0"/>
            <a:t>Уведомление руководителей учреждений</a:t>
          </a:r>
          <a:endParaRPr lang="ru-RU" sz="1200" b="1" dirty="0"/>
        </a:p>
      </dgm:t>
    </dgm:pt>
    <dgm:pt modelId="{8452C7B0-EC2B-466F-AEE2-73DC45016313}" type="parTrans" cxnId="{A171A94F-3EF9-4805-93E5-9EDC0D2FD3C8}">
      <dgm:prSet/>
      <dgm:spPr/>
      <dgm:t>
        <a:bodyPr/>
        <a:lstStyle/>
        <a:p>
          <a:endParaRPr lang="ru-RU" sz="1200" b="1"/>
        </a:p>
      </dgm:t>
    </dgm:pt>
    <dgm:pt modelId="{58274D69-BE94-4FDA-B599-23A804A8E2F3}" type="sibTrans" cxnId="{A171A94F-3EF9-4805-93E5-9EDC0D2FD3C8}">
      <dgm:prSet custT="1"/>
      <dgm:spPr/>
      <dgm:t>
        <a:bodyPr/>
        <a:lstStyle/>
        <a:p>
          <a:endParaRPr lang="ru-RU" sz="1200" b="1"/>
        </a:p>
      </dgm:t>
    </dgm:pt>
    <dgm:pt modelId="{441F8682-CBD1-40BC-85A6-8B58CDBEF051}">
      <dgm:prSet phldrT="[Текст]" custT="1"/>
      <dgm:spPr/>
      <dgm:t>
        <a:bodyPr/>
        <a:lstStyle/>
        <a:p>
          <a:r>
            <a:rPr lang="ru-RU" sz="1200" b="1" dirty="0" smtClean="0"/>
            <a:t>Уведомление ФНС России о реорганизации</a:t>
          </a:r>
          <a:endParaRPr lang="ru-RU" sz="1200" b="1" dirty="0"/>
        </a:p>
      </dgm:t>
    </dgm:pt>
    <dgm:pt modelId="{D5CCC7E4-218B-44AB-9881-1939EF58A12A}" type="parTrans" cxnId="{05D1CC33-3F63-4963-B806-18C13133E0F8}">
      <dgm:prSet/>
      <dgm:spPr/>
      <dgm:t>
        <a:bodyPr/>
        <a:lstStyle/>
        <a:p>
          <a:endParaRPr lang="ru-RU" sz="1200" b="1"/>
        </a:p>
      </dgm:t>
    </dgm:pt>
    <dgm:pt modelId="{D1FBE1F6-F2C0-4DDA-B15B-67A44A03F4B4}" type="sibTrans" cxnId="{05D1CC33-3F63-4963-B806-18C13133E0F8}">
      <dgm:prSet custT="1"/>
      <dgm:spPr/>
      <dgm:t>
        <a:bodyPr/>
        <a:lstStyle/>
        <a:p>
          <a:endParaRPr lang="ru-RU" sz="1200" b="1"/>
        </a:p>
      </dgm:t>
    </dgm:pt>
    <dgm:pt modelId="{8781AE46-02A0-4FB6-9FBD-41105B1851DA}">
      <dgm:prSet phldrT="[Текст]" custT="1"/>
      <dgm:spPr/>
      <dgm:t>
        <a:bodyPr/>
        <a:lstStyle/>
        <a:p>
          <a:r>
            <a:rPr lang="ru-RU" sz="1200" b="1" dirty="0" smtClean="0"/>
            <a:t>Внесение записи в ЕГРЮЛ</a:t>
          </a:r>
          <a:endParaRPr lang="ru-RU" sz="1200" b="1" dirty="0"/>
        </a:p>
      </dgm:t>
    </dgm:pt>
    <dgm:pt modelId="{CA195EEE-26DF-41FC-82B7-46B578681970}" type="parTrans" cxnId="{1F0A2E11-A325-46EA-8D6F-F889D7568826}">
      <dgm:prSet/>
      <dgm:spPr/>
      <dgm:t>
        <a:bodyPr/>
        <a:lstStyle/>
        <a:p>
          <a:endParaRPr lang="ru-RU"/>
        </a:p>
      </dgm:t>
    </dgm:pt>
    <dgm:pt modelId="{1D30D01E-311E-411F-B6CB-EE30B7615D86}" type="sibTrans" cxnId="{1F0A2E11-A325-46EA-8D6F-F889D7568826}">
      <dgm:prSet/>
      <dgm:spPr/>
      <dgm:t>
        <a:bodyPr/>
        <a:lstStyle/>
        <a:p>
          <a:endParaRPr lang="ru-RU"/>
        </a:p>
      </dgm:t>
    </dgm:pt>
    <dgm:pt modelId="{EB2064D3-4B9F-460A-83F4-DE144F088038}">
      <dgm:prSet phldrT="[Текст]" custT="1"/>
      <dgm:spPr/>
      <dgm:t>
        <a:bodyPr/>
        <a:lstStyle/>
        <a:p>
          <a:r>
            <a:rPr lang="ru-RU" sz="1200" b="1" dirty="0" smtClean="0"/>
            <a:t>Уведомление работников</a:t>
          </a:r>
          <a:endParaRPr lang="ru-RU" sz="1200" b="1" dirty="0"/>
        </a:p>
      </dgm:t>
    </dgm:pt>
    <dgm:pt modelId="{7FD2D479-AEB5-4584-A80C-AE1EBA7BEA63}" type="parTrans" cxnId="{B0F8BB22-1A58-4C80-B17D-681B78A6AC42}">
      <dgm:prSet/>
      <dgm:spPr/>
      <dgm:t>
        <a:bodyPr/>
        <a:lstStyle/>
        <a:p>
          <a:endParaRPr lang="ru-RU"/>
        </a:p>
      </dgm:t>
    </dgm:pt>
    <dgm:pt modelId="{CC62B7BD-B350-4E43-A5DE-E5BD5381DA6C}" type="sibTrans" cxnId="{B0F8BB22-1A58-4C80-B17D-681B78A6AC42}">
      <dgm:prSet/>
      <dgm:spPr/>
      <dgm:t>
        <a:bodyPr/>
        <a:lstStyle/>
        <a:p>
          <a:endParaRPr lang="ru-RU"/>
        </a:p>
      </dgm:t>
    </dgm:pt>
    <dgm:pt modelId="{C53D68E6-9BB1-4F32-A4D7-02EC37A05CB0}">
      <dgm:prSet phldrT="[Текст]" custT="1"/>
      <dgm:spPr/>
      <dgm:t>
        <a:bodyPr/>
        <a:lstStyle/>
        <a:p>
          <a:r>
            <a:rPr lang="ru-RU" sz="1200" b="1" dirty="0" smtClean="0"/>
            <a:t>Подписание передаточного акта</a:t>
          </a:r>
          <a:endParaRPr lang="ru-RU" sz="1200" b="1" dirty="0"/>
        </a:p>
      </dgm:t>
    </dgm:pt>
    <dgm:pt modelId="{6AB0AC3F-9837-4E13-AB22-B7451669A52D}" type="sibTrans" cxnId="{B7A9544B-E4C9-4805-A1F7-B1BAD0D6DCD9}">
      <dgm:prSet custT="1"/>
      <dgm:spPr/>
      <dgm:t>
        <a:bodyPr/>
        <a:lstStyle/>
        <a:p>
          <a:endParaRPr lang="ru-RU" sz="1200" b="1"/>
        </a:p>
      </dgm:t>
    </dgm:pt>
    <dgm:pt modelId="{12DD9B90-AC6E-4779-AC25-67937FE47058}" type="parTrans" cxnId="{B7A9544B-E4C9-4805-A1F7-B1BAD0D6DCD9}">
      <dgm:prSet/>
      <dgm:spPr/>
      <dgm:t>
        <a:bodyPr/>
        <a:lstStyle/>
        <a:p>
          <a:endParaRPr lang="ru-RU" sz="1200" b="1"/>
        </a:p>
      </dgm:t>
    </dgm:pt>
    <dgm:pt modelId="{D6BC0F51-946A-4D71-A0DB-6D26F2F6B788}">
      <dgm:prSet phldrT="[Текст]" custT="1"/>
      <dgm:spPr/>
      <dgm:t>
        <a:bodyPr/>
        <a:lstStyle/>
        <a:p>
          <a:r>
            <a:rPr lang="ru-RU" sz="1200" b="1" dirty="0" smtClean="0"/>
            <a:t>Согласование в РАН плана НИР</a:t>
          </a:r>
          <a:endParaRPr lang="ru-RU" sz="1200" b="1" dirty="0"/>
        </a:p>
      </dgm:t>
    </dgm:pt>
    <dgm:pt modelId="{C67C25ED-ABF3-48CE-A4C6-7D6EECE86B45}" type="parTrans" cxnId="{EEE4220F-2990-4477-ACDE-E571394A8649}">
      <dgm:prSet/>
      <dgm:spPr/>
    </dgm:pt>
    <dgm:pt modelId="{DA1E61E1-A964-4536-9181-FE9D6060C72D}" type="sibTrans" cxnId="{EEE4220F-2990-4477-ACDE-E571394A8649}">
      <dgm:prSet/>
      <dgm:spPr/>
      <dgm:t>
        <a:bodyPr/>
        <a:lstStyle/>
        <a:p>
          <a:endParaRPr lang="ru-RU"/>
        </a:p>
      </dgm:t>
    </dgm:pt>
    <dgm:pt modelId="{58C9298B-8661-4924-B124-743012D1D1E6}">
      <dgm:prSet phldrT="[Текст]" custT="1"/>
      <dgm:spPr/>
      <dgm:t>
        <a:bodyPr/>
        <a:lstStyle/>
        <a:p>
          <a:r>
            <a:rPr lang="ru-RU" sz="1200" b="1" dirty="0" smtClean="0"/>
            <a:t>Уведомление ФНС России о прекращении деятельности</a:t>
          </a:r>
          <a:endParaRPr lang="ru-RU" sz="1200" b="1" dirty="0"/>
        </a:p>
      </dgm:t>
    </dgm:pt>
    <dgm:pt modelId="{FE97AE49-C94B-43DE-B50B-3035025783D7}" type="parTrans" cxnId="{B92E1D07-D7E6-4C54-912F-8CC401F9A118}">
      <dgm:prSet/>
      <dgm:spPr/>
    </dgm:pt>
    <dgm:pt modelId="{55235584-3EC8-4036-A491-46F82A3C7B0C}" type="sibTrans" cxnId="{B92E1D07-D7E6-4C54-912F-8CC401F9A118}">
      <dgm:prSet/>
      <dgm:spPr/>
      <dgm:t>
        <a:bodyPr/>
        <a:lstStyle/>
        <a:p>
          <a:endParaRPr lang="ru-RU"/>
        </a:p>
      </dgm:t>
    </dgm:pt>
    <dgm:pt modelId="{5D3095CC-EDA0-4D35-BDC3-C2A07AD8831B}">
      <dgm:prSet phldrT="[Текст]" custT="1"/>
      <dgm:spPr/>
      <dgm:t>
        <a:bodyPr/>
        <a:lstStyle/>
        <a:p>
          <a:r>
            <a:rPr lang="ru-RU" sz="1200" b="1" dirty="0" smtClean="0"/>
            <a:t>Закрытие лицевых счетов и перевод остатков</a:t>
          </a:r>
          <a:endParaRPr lang="ru-RU" sz="1200" b="1" dirty="0"/>
        </a:p>
      </dgm:t>
    </dgm:pt>
    <dgm:pt modelId="{4A503F4C-8DC2-4B81-AE36-404571FA06AF}" type="parTrans" cxnId="{58E26E1A-2EE4-42F3-997A-C767D26126AC}">
      <dgm:prSet/>
      <dgm:spPr/>
    </dgm:pt>
    <dgm:pt modelId="{B80BE111-237E-4997-A761-C40E5F983D95}" type="sibTrans" cxnId="{58E26E1A-2EE4-42F3-997A-C767D26126AC}">
      <dgm:prSet/>
      <dgm:spPr/>
    </dgm:pt>
    <dgm:pt modelId="{8CEFFD8B-82B4-4E5C-BF6D-A1E182B45DDE}" type="pres">
      <dgm:prSet presAssocID="{75D24EC8-CC3D-4846-964E-2030D1FFF3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68FD9-AFCE-4140-9892-AEE3A068AE04}" type="pres">
      <dgm:prSet presAssocID="{8AC66A79-2BE2-482D-AE79-F6641221ABC0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48280-0541-496E-9998-342738E221E6}" type="pres">
      <dgm:prSet presAssocID="{4A3C4A68-D9B1-4CBB-818F-ED26611D5C4B}" presName="sibTrans" presStyleLbl="sibTrans1D1" presStyleIdx="0" presStyleCnt="14"/>
      <dgm:spPr/>
      <dgm:t>
        <a:bodyPr/>
        <a:lstStyle/>
        <a:p>
          <a:endParaRPr lang="ru-RU"/>
        </a:p>
      </dgm:t>
    </dgm:pt>
    <dgm:pt modelId="{FB408788-A331-45FC-8E2D-519F4F0766BE}" type="pres">
      <dgm:prSet presAssocID="{4A3C4A68-D9B1-4CBB-818F-ED26611D5C4B}" presName="connectorText" presStyleLbl="sibTrans1D1" presStyleIdx="0" presStyleCnt="14"/>
      <dgm:spPr/>
      <dgm:t>
        <a:bodyPr/>
        <a:lstStyle/>
        <a:p>
          <a:endParaRPr lang="ru-RU"/>
        </a:p>
      </dgm:t>
    </dgm:pt>
    <dgm:pt modelId="{DEC9F891-0C37-405D-B8B5-9B2BC36ECBBE}" type="pres">
      <dgm:prSet presAssocID="{97FE0F03-C2D1-4800-B3BE-9B7271D8C82E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9C3B4-4AAD-4A83-9C8F-E5D98A7E10E4}" type="pres">
      <dgm:prSet presAssocID="{58274D69-BE94-4FDA-B599-23A804A8E2F3}" presName="sibTrans" presStyleLbl="sibTrans1D1" presStyleIdx="1" presStyleCnt="14"/>
      <dgm:spPr/>
      <dgm:t>
        <a:bodyPr/>
        <a:lstStyle/>
        <a:p>
          <a:endParaRPr lang="ru-RU"/>
        </a:p>
      </dgm:t>
    </dgm:pt>
    <dgm:pt modelId="{BB29BEF4-7608-4328-AC05-69605788F10D}" type="pres">
      <dgm:prSet presAssocID="{58274D69-BE94-4FDA-B599-23A804A8E2F3}" presName="connectorText" presStyleLbl="sibTrans1D1" presStyleIdx="1" presStyleCnt="14"/>
      <dgm:spPr/>
      <dgm:t>
        <a:bodyPr/>
        <a:lstStyle/>
        <a:p>
          <a:endParaRPr lang="ru-RU"/>
        </a:p>
      </dgm:t>
    </dgm:pt>
    <dgm:pt modelId="{69F6BE60-EB82-4DC8-BF22-63FBA3B9B3E8}" type="pres">
      <dgm:prSet presAssocID="{441F8682-CBD1-40BC-85A6-8B58CDBEF051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6FD6B-5A9C-42A8-B31E-D6F44BF1CA9E}" type="pres">
      <dgm:prSet presAssocID="{D1FBE1F6-F2C0-4DDA-B15B-67A44A03F4B4}" presName="sibTrans" presStyleLbl="sibTrans1D1" presStyleIdx="2" presStyleCnt="14"/>
      <dgm:spPr/>
      <dgm:t>
        <a:bodyPr/>
        <a:lstStyle/>
        <a:p>
          <a:endParaRPr lang="ru-RU"/>
        </a:p>
      </dgm:t>
    </dgm:pt>
    <dgm:pt modelId="{4B17B2DF-683F-4D8F-9846-4FC3A0F45D3E}" type="pres">
      <dgm:prSet presAssocID="{D1FBE1F6-F2C0-4DDA-B15B-67A44A03F4B4}" presName="connectorText" presStyleLbl="sibTrans1D1" presStyleIdx="2" presStyleCnt="14"/>
      <dgm:spPr/>
      <dgm:t>
        <a:bodyPr/>
        <a:lstStyle/>
        <a:p>
          <a:endParaRPr lang="ru-RU"/>
        </a:p>
      </dgm:t>
    </dgm:pt>
    <dgm:pt modelId="{4232411B-6AFE-4C55-AC9D-598B213627C7}" type="pres">
      <dgm:prSet presAssocID="{EB2064D3-4B9F-460A-83F4-DE144F088038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35C2B-E8E0-470C-8F6F-784D72E05F7F}" type="pres">
      <dgm:prSet presAssocID="{CC62B7BD-B350-4E43-A5DE-E5BD5381DA6C}" presName="sibTrans" presStyleLbl="sibTrans1D1" presStyleIdx="3" presStyleCnt="14"/>
      <dgm:spPr/>
      <dgm:t>
        <a:bodyPr/>
        <a:lstStyle/>
        <a:p>
          <a:endParaRPr lang="ru-RU"/>
        </a:p>
      </dgm:t>
    </dgm:pt>
    <dgm:pt modelId="{062AE0A6-59AA-45D2-9BD5-089895D59482}" type="pres">
      <dgm:prSet presAssocID="{CC62B7BD-B350-4E43-A5DE-E5BD5381DA6C}" presName="connectorText" presStyleLbl="sibTrans1D1" presStyleIdx="3" presStyleCnt="14"/>
      <dgm:spPr/>
      <dgm:t>
        <a:bodyPr/>
        <a:lstStyle/>
        <a:p>
          <a:endParaRPr lang="ru-RU"/>
        </a:p>
      </dgm:t>
    </dgm:pt>
    <dgm:pt modelId="{412A0417-71AD-46FF-94B4-7C6173CF236A}" type="pres">
      <dgm:prSet presAssocID="{23641116-2AF9-413D-AD31-5FCE775F2554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BEDA4-613A-4FCC-BA83-CFFB0B023DC4}" type="pres">
      <dgm:prSet presAssocID="{092707F5-52BC-46BD-91CE-4C80BDA3C78C}" presName="sibTrans" presStyleLbl="sibTrans1D1" presStyleIdx="4" presStyleCnt="14"/>
      <dgm:spPr/>
      <dgm:t>
        <a:bodyPr/>
        <a:lstStyle/>
        <a:p>
          <a:endParaRPr lang="ru-RU"/>
        </a:p>
      </dgm:t>
    </dgm:pt>
    <dgm:pt modelId="{BC7E610D-68C5-4A75-83F3-B060C0065C98}" type="pres">
      <dgm:prSet presAssocID="{092707F5-52BC-46BD-91CE-4C80BDA3C78C}" presName="connectorText" presStyleLbl="sibTrans1D1" presStyleIdx="4" presStyleCnt="14"/>
      <dgm:spPr/>
      <dgm:t>
        <a:bodyPr/>
        <a:lstStyle/>
        <a:p>
          <a:endParaRPr lang="ru-RU"/>
        </a:p>
      </dgm:t>
    </dgm:pt>
    <dgm:pt modelId="{B87384B4-F545-4198-A271-6794E2A93593}" type="pres">
      <dgm:prSet presAssocID="{114AD00C-E0ED-47BA-85A6-5C6F358B8241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0EDF6-2245-4CCF-8D0C-0C03ADAFB755}" type="pres">
      <dgm:prSet presAssocID="{F99780C6-B2D5-49C5-9603-68F97F26163D}" presName="sibTrans" presStyleLbl="sibTrans1D1" presStyleIdx="5" presStyleCnt="14"/>
      <dgm:spPr/>
      <dgm:t>
        <a:bodyPr/>
        <a:lstStyle/>
        <a:p>
          <a:endParaRPr lang="ru-RU"/>
        </a:p>
      </dgm:t>
    </dgm:pt>
    <dgm:pt modelId="{AF5CAFF8-2BC2-4D7D-8F7E-567A7C9443EB}" type="pres">
      <dgm:prSet presAssocID="{F99780C6-B2D5-49C5-9603-68F97F26163D}" presName="connectorText" presStyleLbl="sibTrans1D1" presStyleIdx="5" presStyleCnt="14"/>
      <dgm:spPr/>
      <dgm:t>
        <a:bodyPr/>
        <a:lstStyle/>
        <a:p>
          <a:endParaRPr lang="ru-RU"/>
        </a:p>
      </dgm:t>
    </dgm:pt>
    <dgm:pt modelId="{CAEB36D5-7248-4BA0-8434-4FF484F155DD}" type="pres">
      <dgm:prSet presAssocID="{FF805119-83A4-4871-A090-E8B10FE1FA5E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CACA5-E2B0-42E6-83A5-64F6254FDDF4}" type="pres">
      <dgm:prSet presAssocID="{2E449C4A-49A6-411F-B2C2-67A03C5E2499}" presName="sibTrans" presStyleLbl="sibTrans1D1" presStyleIdx="6" presStyleCnt="14"/>
      <dgm:spPr/>
      <dgm:t>
        <a:bodyPr/>
        <a:lstStyle/>
        <a:p>
          <a:endParaRPr lang="ru-RU"/>
        </a:p>
      </dgm:t>
    </dgm:pt>
    <dgm:pt modelId="{60817813-DB51-4F93-8EDB-C82A20BF1209}" type="pres">
      <dgm:prSet presAssocID="{2E449C4A-49A6-411F-B2C2-67A03C5E2499}" presName="connectorText" presStyleLbl="sibTrans1D1" presStyleIdx="6" presStyleCnt="14"/>
      <dgm:spPr/>
      <dgm:t>
        <a:bodyPr/>
        <a:lstStyle/>
        <a:p>
          <a:endParaRPr lang="ru-RU"/>
        </a:p>
      </dgm:t>
    </dgm:pt>
    <dgm:pt modelId="{05083791-D2EC-432A-AE67-55FC9BF6D919}" type="pres">
      <dgm:prSet presAssocID="{743ABC40-DE52-4F26-9CDB-7B65F2D7F6D6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3A0F0-474D-4EB4-9392-B99639BA6965}" type="pres">
      <dgm:prSet presAssocID="{CFAFDF89-4D68-44DE-8BED-A4FF4330FF04}" presName="sibTrans" presStyleLbl="sibTrans1D1" presStyleIdx="7" presStyleCnt="14"/>
      <dgm:spPr/>
      <dgm:t>
        <a:bodyPr/>
        <a:lstStyle/>
        <a:p>
          <a:endParaRPr lang="ru-RU"/>
        </a:p>
      </dgm:t>
    </dgm:pt>
    <dgm:pt modelId="{2DD686D1-3B83-4222-95AC-71BBA6840CBC}" type="pres">
      <dgm:prSet presAssocID="{CFAFDF89-4D68-44DE-8BED-A4FF4330FF04}" presName="connectorText" presStyleLbl="sibTrans1D1" presStyleIdx="7" presStyleCnt="14"/>
      <dgm:spPr/>
      <dgm:t>
        <a:bodyPr/>
        <a:lstStyle/>
        <a:p>
          <a:endParaRPr lang="ru-RU"/>
        </a:p>
      </dgm:t>
    </dgm:pt>
    <dgm:pt modelId="{39A79DB4-713A-488D-8757-37EDF23F5553}" type="pres">
      <dgm:prSet presAssocID="{C53D68E6-9BB1-4F32-A4D7-02EC37A05CB0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800F0-D184-4CA8-BB76-1A90B48E6C46}" type="pres">
      <dgm:prSet presAssocID="{6AB0AC3F-9837-4E13-AB22-B7451669A52D}" presName="sibTrans" presStyleLbl="sibTrans1D1" presStyleIdx="8" presStyleCnt="14"/>
      <dgm:spPr/>
      <dgm:t>
        <a:bodyPr/>
        <a:lstStyle/>
        <a:p>
          <a:endParaRPr lang="ru-RU"/>
        </a:p>
      </dgm:t>
    </dgm:pt>
    <dgm:pt modelId="{FCCCDD54-07A4-4BB7-AAE1-6661F5581745}" type="pres">
      <dgm:prSet presAssocID="{6AB0AC3F-9837-4E13-AB22-B7451669A52D}" presName="connectorText" presStyleLbl="sibTrans1D1" presStyleIdx="8" presStyleCnt="14"/>
      <dgm:spPr/>
      <dgm:t>
        <a:bodyPr/>
        <a:lstStyle/>
        <a:p>
          <a:endParaRPr lang="ru-RU"/>
        </a:p>
      </dgm:t>
    </dgm:pt>
    <dgm:pt modelId="{DD1800A2-6EAC-4CCC-9383-BD1B3F7656F4}" type="pres">
      <dgm:prSet presAssocID="{99544C03-5C23-40DE-B5A3-88C5F2D26CA8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90B38-46C6-40CD-AE66-F565C02D9AF5}" type="pres">
      <dgm:prSet presAssocID="{1A7BA891-CB18-4605-B7D6-7CF3CD96CC11}" presName="sibTrans" presStyleLbl="sibTrans1D1" presStyleIdx="9" presStyleCnt="14"/>
      <dgm:spPr/>
      <dgm:t>
        <a:bodyPr/>
        <a:lstStyle/>
        <a:p>
          <a:endParaRPr lang="ru-RU"/>
        </a:p>
      </dgm:t>
    </dgm:pt>
    <dgm:pt modelId="{596F398A-7C2F-4A7F-9B7D-86D1FF6DE358}" type="pres">
      <dgm:prSet presAssocID="{1A7BA891-CB18-4605-B7D6-7CF3CD96CC11}" presName="connectorText" presStyleLbl="sibTrans1D1" presStyleIdx="9" presStyleCnt="14"/>
      <dgm:spPr/>
      <dgm:t>
        <a:bodyPr/>
        <a:lstStyle/>
        <a:p>
          <a:endParaRPr lang="ru-RU"/>
        </a:p>
      </dgm:t>
    </dgm:pt>
    <dgm:pt modelId="{A697B5AB-EA03-46D2-BE1B-C2A27ED2045A}" type="pres">
      <dgm:prSet presAssocID="{F6052513-E2B5-467C-AC7F-7BE58096A51C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88F5F-A084-435D-AC6A-DEB90A71B37F}" type="pres">
      <dgm:prSet presAssocID="{7DE5F74C-46B0-434A-B827-E18D3E932B69}" presName="sibTrans" presStyleLbl="sibTrans1D1" presStyleIdx="10" presStyleCnt="14"/>
      <dgm:spPr/>
      <dgm:t>
        <a:bodyPr/>
        <a:lstStyle/>
        <a:p>
          <a:endParaRPr lang="ru-RU"/>
        </a:p>
      </dgm:t>
    </dgm:pt>
    <dgm:pt modelId="{E5604A1D-D8B4-4481-85DC-6989B07C86B4}" type="pres">
      <dgm:prSet presAssocID="{7DE5F74C-46B0-434A-B827-E18D3E932B69}" presName="connectorText" presStyleLbl="sibTrans1D1" presStyleIdx="10" presStyleCnt="14"/>
      <dgm:spPr/>
      <dgm:t>
        <a:bodyPr/>
        <a:lstStyle/>
        <a:p>
          <a:endParaRPr lang="ru-RU"/>
        </a:p>
      </dgm:t>
    </dgm:pt>
    <dgm:pt modelId="{5021E026-C705-4EDC-81E2-AD656BBBE9AD}" type="pres">
      <dgm:prSet presAssocID="{D6BC0F51-946A-4D71-A0DB-6D26F2F6B788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30D76-2E35-4595-8490-A6CE5C77F4A8}" type="pres">
      <dgm:prSet presAssocID="{DA1E61E1-A964-4536-9181-FE9D6060C72D}" presName="sibTrans" presStyleLbl="sibTrans1D1" presStyleIdx="11" presStyleCnt="14"/>
      <dgm:spPr/>
      <dgm:t>
        <a:bodyPr/>
        <a:lstStyle/>
        <a:p>
          <a:endParaRPr lang="ru-RU"/>
        </a:p>
      </dgm:t>
    </dgm:pt>
    <dgm:pt modelId="{3B89F510-D375-4A94-99A7-86E2AECAA0B2}" type="pres">
      <dgm:prSet presAssocID="{DA1E61E1-A964-4536-9181-FE9D6060C72D}" presName="connectorText" presStyleLbl="sibTrans1D1" presStyleIdx="11" presStyleCnt="14"/>
      <dgm:spPr/>
      <dgm:t>
        <a:bodyPr/>
        <a:lstStyle/>
        <a:p>
          <a:endParaRPr lang="ru-RU"/>
        </a:p>
      </dgm:t>
    </dgm:pt>
    <dgm:pt modelId="{2E5CE554-052E-4339-B3C2-8238DB5B52B3}" type="pres">
      <dgm:prSet presAssocID="{58C9298B-8661-4924-B124-743012D1D1E6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7A65B-5F3A-4C1E-A749-7B4B34765075}" type="pres">
      <dgm:prSet presAssocID="{55235584-3EC8-4036-A491-46F82A3C7B0C}" presName="sibTrans" presStyleLbl="sibTrans1D1" presStyleIdx="12" presStyleCnt="14"/>
      <dgm:spPr/>
      <dgm:t>
        <a:bodyPr/>
        <a:lstStyle/>
        <a:p>
          <a:endParaRPr lang="ru-RU"/>
        </a:p>
      </dgm:t>
    </dgm:pt>
    <dgm:pt modelId="{8AF0564B-7CE5-4256-8D23-CDC49B0ED2B9}" type="pres">
      <dgm:prSet presAssocID="{55235584-3EC8-4036-A491-46F82A3C7B0C}" presName="connectorText" presStyleLbl="sibTrans1D1" presStyleIdx="12" presStyleCnt="14"/>
      <dgm:spPr/>
      <dgm:t>
        <a:bodyPr/>
        <a:lstStyle/>
        <a:p>
          <a:endParaRPr lang="ru-RU"/>
        </a:p>
      </dgm:t>
    </dgm:pt>
    <dgm:pt modelId="{EE9A33AF-5E8D-46A4-8174-C86A50747BCF}" type="pres">
      <dgm:prSet presAssocID="{8781AE46-02A0-4FB6-9FBD-41105B1851DA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1C12B-CBB6-44E4-8283-7321B10E1807}" type="pres">
      <dgm:prSet presAssocID="{1D30D01E-311E-411F-B6CB-EE30B7615D86}" presName="sibTrans" presStyleLbl="sibTrans1D1" presStyleIdx="13" presStyleCnt="14"/>
      <dgm:spPr/>
      <dgm:t>
        <a:bodyPr/>
        <a:lstStyle/>
        <a:p>
          <a:endParaRPr lang="ru-RU"/>
        </a:p>
      </dgm:t>
    </dgm:pt>
    <dgm:pt modelId="{ABE7E49B-29FA-4A1B-A0F0-2BB3F2BC3FEC}" type="pres">
      <dgm:prSet presAssocID="{1D30D01E-311E-411F-B6CB-EE30B7615D86}" presName="connectorText" presStyleLbl="sibTrans1D1" presStyleIdx="13" presStyleCnt="14"/>
      <dgm:spPr/>
      <dgm:t>
        <a:bodyPr/>
        <a:lstStyle/>
        <a:p>
          <a:endParaRPr lang="ru-RU"/>
        </a:p>
      </dgm:t>
    </dgm:pt>
    <dgm:pt modelId="{1204184E-BC64-4C1C-8804-EFF8ADA7125C}" type="pres">
      <dgm:prSet presAssocID="{5D3095CC-EDA0-4D35-BDC3-C2A07AD8831B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D820FB-0EFF-452A-AF8E-9038086ADA0A}" type="presOf" srcId="{D1FBE1F6-F2C0-4DDA-B15B-67A44A03F4B4}" destId="{4B17B2DF-683F-4D8F-9846-4FC3A0F45D3E}" srcOrd="1" destOrd="0" presId="urn:microsoft.com/office/officeart/2005/8/layout/bProcess3"/>
    <dgm:cxn modelId="{F1335E5A-CF92-4370-B867-AAF5FE4976F3}" type="presOf" srcId="{6AB0AC3F-9837-4E13-AB22-B7451669A52D}" destId="{E88800F0-D184-4CA8-BB76-1A90B48E6C46}" srcOrd="0" destOrd="0" presId="urn:microsoft.com/office/officeart/2005/8/layout/bProcess3"/>
    <dgm:cxn modelId="{347781FC-4088-49E1-9138-3E85992B482C}" type="presOf" srcId="{2E449C4A-49A6-411F-B2C2-67A03C5E2499}" destId="{0B3CACA5-E2B0-42E6-83A5-64F6254FDDF4}" srcOrd="0" destOrd="0" presId="urn:microsoft.com/office/officeart/2005/8/layout/bProcess3"/>
    <dgm:cxn modelId="{15473F82-D089-439C-9DEB-3023F2C38A67}" type="presOf" srcId="{1D30D01E-311E-411F-B6CB-EE30B7615D86}" destId="{ABE7E49B-29FA-4A1B-A0F0-2BB3F2BC3FEC}" srcOrd="1" destOrd="0" presId="urn:microsoft.com/office/officeart/2005/8/layout/bProcess3"/>
    <dgm:cxn modelId="{445B9D5D-0664-4F4B-AE49-F7BA38E03D99}" srcId="{75D24EC8-CC3D-4846-964E-2030D1FFF3CB}" destId="{23641116-2AF9-413D-AD31-5FCE775F2554}" srcOrd="4" destOrd="0" parTransId="{7441A6C8-393A-475D-BB52-4F22707ED0EC}" sibTransId="{092707F5-52BC-46BD-91CE-4C80BDA3C78C}"/>
    <dgm:cxn modelId="{1F0A2E11-A325-46EA-8D6F-F889D7568826}" srcId="{75D24EC8-CC3D-4846-964E-2030D1FFF3CB}" destId="{8781AE46-02A0-4FB6-9FBD-41105B1851DA}" srcOrd="13" destOrd="0" parTransId="{CA195EEE-26DF-41FC-82B7-46B578681970}" sibTransId="{1D30D01E-311E-411F-B6CB-EE30B7615D86}"/>
    <dgm:cxn modelId="{B929CCD3-3F48-4DF5-BDA0-E42DA6A87555}" type="presOf" srcId="{97FE0F03-C2D1-4800-B3BE-9B7271D8C82E}" destId="{DEC9F891-0C37-405D-B8B5-9B2BC36ECBBE}" srcOrd="0" destOrd="0" presId="urn:microsoft.com/office/officeart/2005/8/layout/bProcess3"/>
    <dgm:cxn modelId="{13DDA98D-ACAB-41B2-B7F3-95F80421E464}" type="presOf" srcId="{5D3095CC-EDA0-4D35-BDC3-C2A07AD8831B}" destId="{1204184E-BC64-4C1C-8804-EFF8ADA7125C}" srcOrd="0" destOrd="0" presId="urn:microsoft.com/office/officeart/2005/8/layout/bProcess3"/>
    <dgm:cxn modelId="{AEF54ADD-7D42-4021-B59B-FD27855DC4B9}" type="presOf" srcId="{114AD00C-E0ED-47BA-85A6-5C6F358B8241}" destId="{B87384B4-F545-4198-A271-6794E2A93593}" srcOrd="0" destOrd="0" presId="urn:microsoft.com/office/officeart/2005/8/layout/bProcess3"/>
    <dgm:cxn modelId="{B8FB50FD-7222-4391-867E-68B08B562022}" type="presOf" srcId="{1D30D01E-311E-411F-B6CB-EE30B7615D86}" destId="{6001C12B-CBB6-44E4-8283-7321B10E1807}" srcOrd="0" destOrd="0" presId="urn:microsoft.com/office/officeart/2005/8/layout/bProcess3"/>
    <dgm:cxn modelId="{B5BC407C-120C-43B4-B388-19B9121B7934}" type="presOf" srcId="{C53D68E6-9BB1-4F32-A4D7-02EC37A05CB0}" destId="{39A79DB4-713A-488D-8757-37EDF23F5553}" srcOrd="0" destOrd="0" presId="urn:microsoft.com/office/officeart/2005/8/layout/bProcess3"/>
    <dgm:cxn modelId="{405055A5-646C-4103-9B60-8BD614680086}" type="presOf" srcId="{092707F5-52BC-46BD-91CE-4C80BDA3C78C}" destId="{D74BEDA4-613A-4FCC-BA83-CFFB0B023DC4}" srcOrd="0" destOrd="0" presId="urn:microsoft.com/office/officeart/2005/8/layout/bProcess3"/>
    <dgm:cxn modelId="{CE59F9E7-B70E-403B-B8B5-2F6FB8297E7A}" type="presOf" srcId="{2E449C4A-49A6-411F-B2C2-67A03C5E2499}" destId="{60817813-DB51-4F93-8EDB-C82A20BF1209}" srcOrd="1" destOrd="0" presId="urn:microsoft.com/office/officeart/2005/8/layout/bProcess3"/>
    <dgm:cxn modelId="{B0F8BB22-1A58-4C80-B17D-681B78A6AC42}" srcId="{75D24EC8-CC3D-4846-964E-2030D1FFF3CB}" destId="{EB2064D3-4B9F-460A-83F4-DE144F088038}" srcOrd="3" destOrd="0" parTransId="{7FD2D479-AEB5-4584-A80C-AE1EBA7BEA63}" sibTransId="{CC62B7BD-B350-4E43-A5DE-E5BD5381DA6C}"/>
    <dgm:cxn modelId="{4FEA3AEC-D8A5-4F34-BA18-A152FC626590}" type="presOf" srcId="{441F8682-CBD1-40BC-85A6-8B58CDBEF051}" destId="{69F6BE60-EB82-4DC8-BF22-63FBA3B9B3E8}" srcOrd="0" destOrd="0" presId="urn:microsoft.com/office/officeart/2005/8/layout/bProcess3"/>
    <dgm:cxn modelId="{FFF93168-A63B-438C-B9B6-7AED55B1B482}" type="presOf" srcId="{6AB0AC3F-9837-4E13-AB22-B7451669A52D}" destId="{FCCCDD54-07A4-4BB7-AAE1-6661F5581745}" srcOrd="1" destOrd="0" presId="urn:microsoft.com/office/officeart/2005/8/layout/bProcess3"/>
    <dgm:cxn modelId="{9BB96469-96E3-4B73-B2EC-5C40FD1F82A1}" type="presOf" srcId="{8781AE46-02A0-4FB6-9FBD-41105B1851DA}" destId="{EE9A33AF-5E8D-46A4-8174-C86A50747BCF}" srcOrd="0" destOrd="0" presId="urn:microsoft.com/office/officeart/2005/8/layout/bProcess3"/>
    <dgm:cxn modelId="{EEE4220F-2990-4477-ACDE-E571394A8649}" srcId="{75D24EC8-CC3D-4846-964E-2030D1FFF3CB}" destId="{D6BC0F51-946A-4D71-A0DB-6D26F2F6B788}" srcOrd="11" destOrd="0" parTransId="{C67C25ED-ABF3-48CE-A4C6-7D6EECE86B45}" sibTransId="{DA1E61E1-A964-4536-9181-FE9D6060C72D}"/>
    <dgm:cxn modelId="{48F93B6D-4147-4296-9757-769246E673CD}" type="presOf" srcId="{58274D69-BE94-4FDA-B599-23A804A8E2F3}" destId="{6729C3B4-4AAD-4A83-9C8F-E5D98A7E10E4}" srcOrd="0" destOrd="0" presId="urn:microsoft.com/office/officeart/2005/8/layout/bProcess3"/>
    <dgm:cxn modelId="{415EA6BA-B9AE-4D4D-B3D6-975F953ABD67}" type="presOf" srcId="{4A3C4A68-D9B1-4CBB-818F-ED26611D5C4B}" destId="{FB408788-A331-45FC-8E2D-519F4F0766BE}" srcOrd="1" destOrd="0" presId="urn:microsoft.com/office/officeart/2005/8/layout/bProcess3"/>
    <dgm:cxn modelId="{EF512190-AE09-4ACD-BCCB-7CD24AC81033}" type="presOf" srcId="{F99780C6-B2D5-49C5-9603-68F97F26163D}" destId="{C990EDF6-2245-4CCF-8D0C-0C03ADAFB755}" srcOrd="0" destOrd="0" presId="urn:microsoft.com/office/officeart/2005/8/layout/bProcess3"/>
    <dgm:cxn modelId="{13B951B7-CC5E-4BA0-B8CF-109C7324A71E}" srcId="{75D24EC8-CC3D-4846-964E-2030D1FFF3CB}" destId="{FF805119-83A4-4871-A090-E8B10FE1FA5E}" srcOrd="6" destOrd="0" parTransId="{33DCE2C9-5386-4219-9290-4AB63F1B6EED}" sibTransId="{2E449C4A-49A6-411F-B2C2-67A03C5E2499}"/>
    <dgm:cxn modelId="{FA2FFEF0-2975-4531-9252-50166EB6C0BB}" type="presOf" srcId="{D6BC0F51-946A-4D71-A0DB-6D26F2F6B788}" destId="{5021E026-C705-4EDC-81E2-AD656BBBE9AD}" srcOrd="0" destOrd="0" presId="urn:microsoft.com/office/officeart/2005/8/layout/bProcess3"/>
    <dgm:cxn modelId="{442F4177-BD92-49C6-918E-8C1C0823206D}" type="presOf" srcId="{7DE5F74C-46B0-434A-B827-E18D3E932B69}" destId="{1DB88F5F-A084-435D-AC6A-DEB90A71B37F}" srcOrd="0" destOrd="0" presId="urn:microsoft.com/office/officeart/2005/8/layout/bProcess3"/>
    <dgm:cxn modelId="{C0C57FB5-3A9D-4AB6-89F7-BCAF0404524A}" type="presOf" srcId="{DA1E61E1-A964-4536-9181-FE9D6060C72D}" destId="{5FA30D76-2E35-4595-8490-A6CE5C77F4A8}" srcOrd="0" destOrd="0" presId="urn:microsoft.com/office/officeart/2005/8/layout/bProcess3"/>
    <dgm:cxn modelId="{6797342A-9C84-444C-8617-CEF84C13AAE8}" type="presOf" srcId="{1A7BA891-CB18-4605-B7D6-7CF3CD96CC11}" destId="{23190B38-46C6-40CD-AE66-F565C02D9AF5}" srcOrd="0" destOrd="0" presId="urn:microsoft.com/office/officeart/2005/8/layout/bProcess3"/>
    <dgm:cxn modelId="{18A39D06-7E4A-4B2A-B580-E4C2B32427CC}" type="presOf" srcId="{CFAFDF89-4D68-44DE-8BED-A4FF4330FF04}" destId="{2DD686D1-3B83-4222-95AC-71BBA6840CBC}" srcOrd="1" destOrd="0" presId="urn:microsoft.com/office/officeart/2005/8/layout/bProcess3"/>
    <dgm:cxn modelId="{072DCECE-053A-4870-997D-F9572A1CA84C}" srcId="{75D24EC8-CC3D-4846-964E-2030D1FFF3CB}" destId="{743ABC40-DE52-4F26-9CDB-7B65F2D7F6D6}" srcOrd="7" destOrd="0" parTransId="{3A48EAAC-C117-41A3-AC8B-BC4800AD889B}" sibTransId="{CFAFDF89-4D68-44DE-8BED-A4FF4330FF04}"/>
    <dgm:cxn modelId="{5C4271AF-62B5-45A7-B2E4-7099EF98F9B9}" srcId="{75D24EC8-CC3D-4846-964E-2030D1FFF3CB}" destId="{114AD00C-E0ED-47BA-85A6-5C6F358B8241}" srcOrd="5" destOrd="0" parTransId="{236FE677-5E97-46FE-B674-51751113D24D}" sibTransId="{F99780C6-B2D5-49C5-9603-68F97F26163D}"/>
    <dgm:cxn modelId="{9861F597-0507-4313-BDD7-F5819F7E9E75}" srcId="{75D24EC8-CC3D-4846-964E-2030D1FFF3CB}" destId="{F6052513-E2B5-467C-AC7F-7BE58096A51C}" srcOrd="10" destOrd="0" parTransId="{026E9AEA-C125-4FD6-8593-57371C071BC5}" sibTransId="{7DE5F74C-46B0-434A-B827-E18D3E932B69}"/>
    <dgm:cxn modelId="{631968DD-DD9D-4E25-99B4-1504D02DB09D}" type="presOf" srcId="{99544C03-5C23-40DE-B5A3-88C5F2D26CA8}" destId="{DD1800A2-6EAC-4CCC-9383-BD1B3F7656F4}" srcOrd="0" destOrd="0" presId="urn:microsoft.com/office/officeart/2005/8/layout/bProcess3"/>
    <dgm:cxn modelId="{971613B9-EC0C-46DA-B252-85472205B26A}" srcId="{75D24EC8-CC3D-4846-964E-2030D1FFF3CB}" destId="{8AC66A79-2BE2-482D-AE79-F6641221ABC0}" srcOrd="0" destOrd="0" parTransId="{7C1ED30D-6582-40E1-98E2-7F1DAA4E4266}" sibTransId="{4A3C4A68-D9B1-4CBB-818F-ED26611D5C4B}"/>
    <dgm:cxn modelId="{783F3BB3-EE68-4E38-BF96-06E84DAA9065}" type="presOf" srcId="{CFAFDF89-4D68-44DE-8BED-A4FF4330FF04}" destId="{22C3A0F0-474D-4EB4-9392-B99639BA6965}" srcOrd="0" destOrd="0" presId="urn:microsoft.com/office/officeart/2005/8/layout/bProcess3"/>
    <dgm:cxn modelId="{A171A94F-3EF9-4805-93E5-9EDC0D2FD3C8}" srcId="{75D24EC8-CC3D-4846-964E-2030D1FFF3CB}" destId="{97FE0F03-C2D1-4800-B3BE-9B7271D8C82E}" srcOrd="1" destOrd="0" parTransId="{8452C7B0-EC2B-466F-AEE2-73DC45016313}" sibTransId="{58274D69-BE94-4FDA-B599-23A804A8E2F3}"/>
    <dgm:cxn modelId="{0121A25C-C3D1-4AA4-9F9F-DE94B849717E}" type="presOf" srcId="{DA1E61E1-A964-4536-9181-FE9D6060C72D}" destId="{3B89F510-D375-4A94-99A7-86E2AECAA0B2}" srcOrd="1" destOrd="0" presId="urn:microsoft.com/office/officeart/2005/8/layout/bProcess3"/>
    <dgm:cxn modelId="{B63D7104-9538-488C-8CE0-9DE4205A0BB4}" type="presOf" srcId="{CC62B7BD-B350-4E43-A5DE-E5BD5381DA6C}" destId="{E6D35C2B-E8E0-470C-8F6F-784D72E05F7F}" srcOrd="0" destOrd="0" presId="urn:microsoft.com/office/officeart/2005/8/layout/bProcess3"/>
    <dgm:cxn modelId="{611A0588-A98D-4F22-8A0C-904D4F6A9191}" type="presOf" srcId="{4A3C4A68-D9B1-4CBB-818F-ED26611D5C4B}" destId="{BBE48280-0541-496E-9998-342738E221E6}" srcOrd="0" destOrd="0" presId="urn:microsoft.com/office/officeart/2005/8/layout/bProcess3"/>
    <dgm:cxn modelId="{53B29AF7-5F1B-41A2-B6D9-EC596B16AA62}" type="presOf" srcId="{092707F5-52BC-46BD-91CE-4C80BDA3C78C}" destId="{BC7E610D-68C5-4A75-83F3-B060C0065C98}" srcOrd="1" destOrd="0" presId="urn:microsoft.com/office/officeart/2005/8/layout/bProcess3"/>
    <dgm:cxn modelId="{B7A9544B-E4C9-4805-A1F7-B1BAD0D6DCD9}" srcId="{75D24EC8-CC3D-4846-964E-2030D1FFF3CB}" destId="{C53D68E6-9BB1-4F32-A4D7-02EC37A05CB0}" srcOrd="8" destOrd="0" parTransId="{12DD9B90-AC6E-4779-AC25-67937FE47058}" sibTransId="{6AB0AC3F-9837-4E13-AB22-B7451669A52D}"/>
    <dgm:cxn modelId="{B92E1D07-D7E6-4C54-912F-8CC401F9A118}" srcId="{75D24EC8-CC3D-4846-964E-2030D1FFF3CB}" destId="{58C9298B-8661-4924-B124-743012D1D1E6}" srcOrd="12" destOrd="0" parTransId="{FE97AE49-C94B-43DE-B50B-3035025783D7}" sibTransId="{55235584-3EC8-4036-A491-46F82A3C7B0C}"/>
    <dgm:cxn modelId="{6281AD30-AF4B-465F-9FA4-5FC735CA4D65}" type="presOf" srcId="{F6052513-E2B5-467C-AC7F-7BE58096A51C}" destId="{A697B5AB-EA03-46D2-BE1B-C2A27ED2045A}" srcOrd="0" destOrd="0" presId="urn:microsoft.com/office/officeart/2005/8/layout/bProcess3"/>
    <dgm:cxn modelId="{A071FF6B-FF85-47C8-A485-47DBD71AA8F1}" type="presOf" srcId="{F99780C6-B2D5-49C5-9603-68F97F26163D}" destId="{AF5CAFF8-2BC2-4D7D-8F7E-567A7C9443EB}" srcOrd="1" destOrd="0" presId="urn:microsoft.com/office/officeart/2005/8/layout/bProcess3"/>
    <dgm:cxn modelId="{A8CDBEDF-0830-43F8-912F-295FAA9D9105}" type="presOf" srcId="{58C9298B-8661-4924-B124-743012D1D1E6}" destId="{2E5CE554-052E-4339-B3C2-8238DB5B52B3}" srcOrd="0" destOrd="0" presId="urn:microsoft.com/office/officeart/2005/8/layout/bProcess3"/>
    <dgm:cxn modelId="{E00692ED-D5AD-491F-986B-4522B496E8A6}" type="presOf" srcId="{FF805119-83A4-4871-A090-E8B10FE1FA5E}" destId="{CAEB36D5-7248-4BA0-8434-4FF484F155DD}" srcOrd="0" destOrd="0" presId="urn:microsoft.com/office/officeart/2005/8/layout/bProcess3"/>
    <dgm:cxn modelId="{D4326EA7-16FE-482C-9625-7A2290F1569F}" type="presOf" srcId="{CC62B7BD-B350-4E43-A5DE-E5BD5381DA6C}" destId="{062AE0A6-59AA-45D2-9BD5-089895D59482}" srcOrd="1" destOrd="0" presId="urn:microsoft.com/office/officeart/2005/8/layout/bProcess3"/>
    <dgm:cxn modelId="{BAF3747D-0774-4650-AFA1-FD26251C709A}" type="presOf" srcId="{743ABC40-DE52-4F26-9CDB-7B65F2D7F6D6}" destId="{05083791-D2EC-432A-AE67-55FC9BF6D919}" srcOrd="0" destOrd="0" presId="urn:microsoft.com/office/officeart/2005/8/layout/bProcess3"/>
    <dgm:cxn modelId="{24E394CC-BA31-4DF5-9EB8-ABEB24052475}" srcId="{75D24EC8-CC3D-4846-964E-2030D1FFF3CB}" destId="{99544C03-5C23-40DE-B5A3-88C5F2D26CA8}" srcOrd="9" destOrd="0" parTransId="{FBA763C1-1AD0-4E0E-BBF9-3B69455E99C3}" sibTransId="{1A7BA891-CB18-4605-B7D6-7CF3CD96CC11}"/>
    <dgm:cxn modelId="{E25126B6-9D9D-4644-88D0-2D26BC0740C7}" type="presOf" srcId="{D1FBE1F6-F2C0-4DDA-B15B-67A44A03F4B4}" destId="{C3A6FD6B-5A9C-42A8-B31E-D6F44BF1CA9E}" srcOrd="0" destOrd="0" presId="urn:microsoft.com/office/officeart/2005/8/layout/bProcess3"/>
    <dgm:cxn modelId="{278B4085-B584-4902-86CC-DB6240A3783A}" type="presOf" srcId="{55235584-3EC8-4036-A491-46F82A3C7B0C}" destId="{8AF0564B-7CE5-4256-8D23-CDC49B0ED2B9}" srcOrd="1" destOrd="0" presId="urn:microsoft.com/office/officeart/2005/8/layout/bProcess3"/>
    <dgm:cxn modelId="{65F8CE16-0C50-44C3-9242-F714CDAF8DC5}" type="presOf" srcId="{55235584-3EC8-4036-A491-46F82A3C7B0C}" destId="{0677A65B-5F3A-4C1E-A749-7B4B34765075}" srcOrd="0" destOrd="0" presId="urn:microsoft.com/office/officeart/2005/8/layout/bProcess3"/>
    <dgm:cxn modelId="{1D335B21-78D3-419B-B724-71D08E020996}" type="presOf" srcId="{1A7BA891-CB18-4605-B7D6-7CF3CD96CC11}" destId="{596F398A-7C2F-4A7F-9B7D-86D1FF6DE358}" srcOrd="1" destOrd="0" presId="urn:microsoft.com/office/officeart/2005/8/layout/bProcess3"/>
    <dgm:cxn modelId="{F252499E-F7AA-4AC7-BE99-81CF0D500BB2}" type="presOf" srcId="{7DE5F74C-46B0-434A-B827-E18D3E932B69}" destId="{E5604A1D-D8B4-4481-85DC-6989B07C86B4}" srcOrd="1" destOrd="0" presId="urn:microsoft.com/office/officeart/2005/8/layout/bProcess3"/>
    <dgm:cxn modelId="{518A1DED-4C76-4103-BAD5-319B52C80BF9}" type="presOf" srcId="{8AC66A79-2BE2-482D-AE79-F6641221ABC0}" destId="{9D768FD9-AFCE-4140-9892-AEE3A068AE04}" srcOrd="0" destOrd="0" presId="urn:microsoft.com/office/officeart/2005/8/layout/bProcess3"/>
    <dgm:cxn modelId="{5D54E329-5B7B-46D9-BCCD-F5079D661A6B}" type="presOf" srcId="{EB2064D3-4B9F-460A-83F4-DE144F088038}" destId="{4232411B-6AFE-4C55-AC9D-598B213627C7}" srcOrd="0" destOrd="0" presId="urn:microsoft.com/office/officeart/2005/8/layout/bProcess3"/>
    <dgm:cxn modelId="{822F2406-6954-4514-A440-ED35962695E3}" type="presOf" srcId="{23641116-2AF9-413D-AD31-5FCE775F2554}" destId="{412A0417-71AD-46FF-94B4-7C6173CF236A}" srcOrd="0" destOrd="0" presId="urn:microsoft.com/office/officeart/2005/8/layout/bProcess3"/>
    <dgm:cxn modelId="{05D1CC33-3F63-4963-B806-18C13133E0F8}" srcId="{75D24EC8-CC3D-4846-964E-2030D1FFF3CB}" destId="{441F8682-CBD1-40BC-85A6-8B58CDBEF051}" srcOrd="2" destOrd="0" parTransId="{D5CCC7E4-218B-44AB-9881-1939EF58A12A}" sibTransId="{D1FBE1F6-F2C0-4DDA-B15B-67A44A03F4B4}"/>
    <dgm:cxn modelId="{BE0ECCE5-D770-4927-BFAF-5AFDA0B66B6A}" type="presOf" srcId="{75D24EC8-CC3D-4846-964E-2030D1FFF3CB}" destId="{8CEFFD8B-82B4-4E5C-BF6D-A1E182B45DDE}" srcOrd="0" destOrd="0" presId="urn:microsoft.com/office/officeart/2005/8/layout/bProcess3"/>
    <dgm:cxn modelId="{ADE4918D-B099-4D64-A971-69B00C81CECD}" type="presOf" srcId="{58274D69-BE94-4FDA-B599-23A804A8E2F3}" destId="{BB29BEF4-7608-4328-AC05-69605788F10D}" srcOrd="1" destOrd="0" presId="urn:microsoft.com/office/officeart/2005/8/layout/bProcess3"/>
    <dgm:cxn modelId="{58E26E1A-2EE4-42F3-997A-C767D26126AC}" srcId="{75D24EC8-CC3D-4846-964E-2030D1FFF3CB}" destId="{5D3095CC-EDA0-4D35-BDC3-C2A07AD8831B}" srcOrd="14" destOrd="0" parTransId="{4A503F4C-8DC2-4B81-AE36-404571FA06AF}" sibTransId="{B80BE111-237E-4997-A761-C40E5F983D95}"/>
    <dgm:cxn modelId="{146CCD8F-B264-4143-B6DF-E1CE28151C68}" type="presParOf" srcId="{8CEFFD8B-82B4-4E5C-BF6D-A1E182B45DDE}" destId="{9D768FD9-AFCE-4140-9892-AEE3A068AE04}" srcOrd="0" destOrd="0" presId="urn:microsoft.com/office/officeart/2005/8/layout/bProcess3"/>
    <dgm:cxn modelId="{868F99D5-14D7-4420-B4E6-DEA9E309436B}" type="presParOf" srcId="{8CEFFD8B-82B4-4E5C-BF6D-A1E182B45DDE}" destId="{BBE48280-0541-496E-9998-342738E221E6}" srcOrd="1" destOrd="0" presId="urn:microsoft.com/office/officeart/2005/8/layout/bProcess3"/>
    <dgm:cxn modelId="{CD7CDF36-221A-4C5E-BC5A-1A5ECDBD38AE}" type="presParOf" srcId="{BBE48280-0541-496E-9998-342738E221E6}" destId="{FB408788-A331-45FC-8E2D-519F4F0766BE}" srcOrd="0" destOrd="0" presId="urn:microsoft.com/office/officeart/2005/8/layout/bProcess3"/>
    <dgm:cxn modelId="{E5446F64-5F4C-4770-8669-88A48BB37787}" type="presParOf" srcId="{8CEFFD8B-82B4-4E5C-BF6D-A1E182B45DDE}" destId="{DEC9F891-0C37-405D-B8B5-9B2BC36ECBBE}" srcOrd="2" destOrd="0" presId="urn:microsoft.com/office/officeart/2005/8/layout/bProcess3"/>
    <dgm:cxn modelId="{CB519487-69A2-4848-BFD6-B73FE19FC822}" type="presParOf" srcId="{8CEFFD8B-82B4-4E5C-BF6D-A1E182B45DDE}" destId="{6729C3B4-4AAD-4A83-9C8F-E5D98A7E10E4}" srcOrd="3" destOrd="0" presId="urn:microsoft.com/office/officeart/2005/8/layout/bProcess3"/>
    <dgm:cxn modelId="{D1FD9ED9-FA18-4090-8164-9CA8392E00D2}" type="presParOf" srcId="{6729C3B4-4AAD-4A83-9C8F-E5D98A7E10E4}" destId="{BB29BEF4-7608-4328-AC05-69605788F10D}" srcOrd="0" destOrd="0" presId="urn:microsoft.com/office/officeart/2005/8/layout/bProcess3"/>
    <dgm:cxn modelId="{0C97C801-30B6-4DF4-A77A-99181CABE7B6}" type="presParOf" srcId="{8CEFFD8B-82B4-4E5C-BF6D-A1E182B45DDE}" destId="{69F6BE60-EB82-4DC8-BF22-63FBA3B9B3E8}" srcOrd="4" destOrd="0" presId="urn:microsoft.com/office/officeart/2005/8/layout/bProcess3"/>
    <dgm:cxn modelId="{432CEC34-477A-411D-AF2D-796772B80F24}" type="presParOf" srcId="{8CEFFD8B-82B4-4E5C-BF6D-A1E182B45DDE}" destId="{C3A6FD6B-5A9C-42A8-B31E-D6F44BF1CA9E}" srcOrd="5" destOrd="0" presId="urn:microsoft.com/office/officeart/2005/8/layout/bProcess3"/>
    <dgm:cxn modelId="{62C0BDAC-E2DB-4249-9D89-06D55356E4D5}" type="presParOf" srcId="{C3A6FD6B-5A9C-42A8-B31E-D6F44BF1CA9E}" destId="{4B17B2DF-683F-4D8F-9846-4FC3A0F45D3E}" srcOrd="0" destOrd="0" presId="urn:microsoft.com/office/officeart/2005/8/layout/bProcess3"/>
    <dgm:cxn modelId="{654C2246-B6FB-4B53-9510-125E046D09C2}" type="presParOf" srcId="{8CEFFD8B-82B4-4E5C-BF6D-A1E182B45DDE}" destId="{4232411B-6AFE-4C55-AC9D-598B213627C7}" srcOrd="6" destOrd="0" presId="urn:microsoft.com/office/officeart/2005/8/layout/bProcess3"/>
    <dgm:cxn modelId="{DB8CE468-33AC-4920-8960-7BA2586351CC}" type="presParOf" srcId="{8CEFFD8B-82B4-4E5C-BF6D-A1E182B45DDE}" destId="{E6D35C2B-E8E0-470C-8F6F-784D72E05F7F}" srcOrd="7" destOrd="0" presId="urn:microsoft.com/office/officeart/2005/8/layout/bProcess3"/>
    <dgm:cxn modelId="{D89DC6AC-7FD9-43CB-A92E-5A743239C835}" type="presParOf" srcId="{E6D35C2B-E8E0-470C-8F6F-784D72E05F7F}" destId="{062AE0A6-59AA-45D2-9BD5-089895D59482}" srcOrd="0" destOrd="0" presId="urn:microsoft.com/office/officeart/2005/8/layout/bProcess3"/>
    <dgm:cxn modelId="{571D194F-E8D5-4AB8-9D06-0BF19940307B}" type="presParOf" srcId="{8CEFFD8B-82B4-4E5C-BF6D-A1E182B45DDE}" destId="{412A0417-71AD-46FF-94B4-7C6173CF236A}" srcOrd="8" destOrd="0" presId="urn:microsoft.com/office/officeart/2005/8/layout/bProcess3"/>
    <dgm:cxn modelId="{2FDB8F63-5497-4734-823C-D57C9638EE5A}" type="presParOf" srcId="{8CEFFD8B-82B4-4E5C-BF6D-A1E182B45DDE}" destId="{D74BEDA4-613A-4FCC-BA83-CFFB0B023DC4}" srcOrd="9" destOrd="0" presId="urn:microsoft.com/office/officeart/2005/8/layout/bProcess3"/>
    <dgm:cxn modelId="{75B93CC0-2FE6-490E-B692-E9365A1815F2}" type="presParOf" srcId="{D74BEDA4-613A-4FCC-BA83-CFFB0B023DC4}" destId="{BC7E610D-68C5-4A75-83F3-B060C0065C98}" srcOrd="0" destOrd="0" presId="urn:microsoft.com/office/officeart/2005/8/layout/bProcess3"/>
    <dgm:cxn modelId="{51B79F87-1329-412F-8442-A116DC5D67F8}" type="presParOf" srcId="{8CEFFD8B-82B4-4E5C-BF6D-A1E182B45DDE}" destId="{B87384B4-F545-4198-A271-6794E2A93593}" srcOrd="10" destOrd="0" presId="urn:microsoft.com/office/officeart/2005/8/layout/bProcess3"/>
    <dgm:cxn modelId="{2C8C4A87-3C47-4130-8F6E-A01F6110A3EF}" type="presParOf" srcId="{8CEFFD8B-82B4-4E5C-BF6D-A1E182B45DDE}" destId="{C990EDF6-2245-4CCF-8D0C-0C03ADAFB755}" srcOrd="11" destOrd="0" presId="urn:microsoft.com/office/officeart/2005/8/layout/bProcess3"/>
    <dgm:cxn modelId="{024E3729-59C1-4948-858A-B9FB4FE28722}" type="presParOf" srcId="{C990EDF6-2245-4CCF-8D0C-0C03ADAFB755}" destId="{AF5CAFF8-2BC2-4D7D-8F7E-567A7C9443EB}" srcOrd="0" destOrd="0" presId="urn:microsoft.com/office/officeart/2005/8/layout/bProcess3"/>
    <dgm:cxn modelId="{FDE5A892-BB32-477C-A778-CD8F90453B77}" type="presParOf" srcId="{8CEFFD8B-82B4-4E5C-BF6D-A1E182B45DDE}" destId="{CAEB36D5-7248-4BA0-8434-4FF484F155DD}" srcOrd="12" destOrd="0" presId="urn:microsoft.com/office/officeart/2005/8/layout/bProcess3"/>
    <dgm:cxn modelId="{9E9C922E-3D6E-4D30-A3A3-73FF709AF6EA}" type="presParOf" srcId="{8CEFFD8B-82B4-4E5C-BF6D-A1E182B45DDE}" destId="{0B3CACA5-E2B0-42E6-83A5-64F6254FDDF4}" srcOrd="13" destOrd="0" presId="urn:microsoft.com/office/officeart/2005/8/layout/bProcess3"/>
    <dgm:cxn modelId="{C99D1E58-9264-4D7A-BCCE-82C1B7E2F1AE}" type="presParOf" srcId="{0B3CACA5-E2B0-42E6-83A5-64F6254FDDF4}" destId="{60817813-DB51-4F93-8EDB-C82A20BF1209}" srcOrd="0" destOrd="0" presId="urn:microsoft.com/office/officeart/2005/8/layout/bProcess3"/>
    <dgm:cxn modelId="{894D59D5-50D1-43C4-B3AD-6539ACE85F71}" type="presParOf" srcId="{8CEFFD8B-82B4-4E5C-BF6D-A1E182B45DDE}" destId="{05083791-D2EC-432A-AE67-55FC9BF6D919}" srcOrd="14" destOrd="0" presId="urn:microsoft.com/office/officeart/2005/8/layout/bProcess3"/>
    <dgm:cxn modelId="{D69EE099-4310-48C1-B43A-C575B37DABC8}" type="presParOf" srcId="{8CEFFD8B-82B4-4E5C-BF6D-A1E182B45DDE}" destId="{22C3A0F0-474D-4EB4-9392-B99639BA6965}" srcOrd="15" destOrd="0" presId="urn:microsoft.com/office/officeart/2005/8/layout/bProcess3"/>
    <dgm:cxn modelId="{FDCD6E07-CDB8-4CA0-859E-2210E4DED208}" type="presParOf" srcId="{22C3A0F0-474D-4EB4-9392-B99639BA6965}" destId="{2DD686D1-3B83-4222-95AC-71BBA6840CBC}" srcOrd="0" destOrd="0" presId="urn:microsoft.com/office/officeart/2005/8/layout/bProcess3"/>
    <dgm:cxn modelId="{2E2CA6C1-6E03-4030-90FE-68B7E1A06FD1}" type="presParOf" srcId="{8CEFFD8B-82B4-4E5C-BF6D-A1E182B45DDE}" destId="{39A79DB4-713A-488D-8757-37EDF23F5553}" srcOrd="16" destOrd="0" presId="urn:microsoft.com/office/officeart/2005/8/layout/bProcess3"/>
    <dgm:cxn modelId="{BFF7B05B-D701-43EF-AF70-3EFC9DC3E196}" type="presParOf" srcId="{8CEFFD8B-82B4-4E5C-BF6D-A1E182B45DDE}" destId="{E88800F0-D184-4CA8-BB76-1A90B48E6C46}" srcOrd="17" destOrd="0" presId="urn:microsoft.com/office/officeart/2005/8/layout/bProcess3"/>
    <dgm:cxn modelId="{C6A81CFB-3B74-412F-8FB3-0BF5B80A1521}" type="presParOf" srcId="{E88800F0-D184-4CA8-BB76-1A90B48E6C46}" destId="{FCCCDD54-07A4-4BB7-AAE1-6661F5581745}" srcOrd="0" destOrd="0" presId="urn:microsoft.com/office/officeart/2005/8/layout/bProcess3"/>
    <dgm:cxn modelId="{6D99E9ED-BB20-4E75-AB53-8A979D535943}" type="presParOf" srcId="{8CEFFD8B-82B4-4E5C-BF6D-A1E182B45DDE}" destId="{DD1800A2-6EAC-4CCC-9383-BD1B3F7656F4}" srcOrd="18" destOrd="0" presId="urn:microsoft.com/office/officeart/2005/8/layout/bProcess3"/>
    <dgm:cxn modelId="{B7F146B6-15B5-4FC3-A630-5017E33B615A}" type="presParOf" srcId="{8CEFFD8B-82B4-4E5C-BF6D-A1E182B45DDE}" destId="{23190B38-46C6-40CD-AE66-F565C02D9AF5}" srcOrd="19" destOrd="0" presId="urn:microsoft.com/office/officeart/2005/8/layout/bProcess3"/>
    <dgm:cxn modelId="{430CB1DF-36F4-4687-882E-4DC743BCA2BB}" type="presParOf" srcId="{23190B38-46C6-40CD-AE66-F565C02D9AF5}" destId="{596F398A-7C2F-4A7F-9B7D-86D1FF6DE358}" srcOrd="0" destOrd="0" presId="urn:microsoft.com/office/officeart/2005/8/layout/bProcess3"/>
    <dgm:cxn modelId="{FF4199B3-4639-478F-B65A-7B5092FD95DD}" type="presParOf" srcId="{8CEFFD8B-82B4-4E5C-BF6D-A1E182B45DDE}" destId="{A697B5AB-EA03-46D2-BE1B-C2A27ED2045A}" srcOrd="20" destOrd="0" presId="urn:microsoft.com/office/officeart/2005/8/layout/bProcess3"/>
    <dgm:cxn modelId="{61264346-46BB-4B2A-A796-872C606AD27B}" type="presParOf" srcId="{8CEFFD8B-82B4-4E5C-BF6D-A1E182B45DDE}" destId="{1DB88F5F-A084-435D-AC6A-DEB90A71B37F}" srcOrd="21" destOrd="0" presId="urn:microsoft.com/office/officeart/2005/8/layout/bProcess3"/>
    <dgm:cxn modelId="{A485ED72-62BD-4F3D-BCD1-93B2B103DA20}" type="presParOf" srcId="{1DB88F5F-A084-435D-AC6A-DEB90A71B37F}" destId="{E5604A1D-D8B4-4481-85DC-6989B07C86B4}" srcOrd="0" destOrd="0" presId="urn:microsoft.com/office/officeart/2005/8/layout/bProcess3"/>
    <dgm:cxn modelId="{15F5AB4E-966C-48EE-9D97-3EB17EC9D641}" type="presParOf" srcId="{8CEFFD8B-82B4-4E5C-BF6D-A1E182B45DDE}" destId="{5021E026-C705-4EDC-81E2-AD656BBBE9AD}" srcOrd="22" destOrd="0" presId="urn:microsoft.com/office/officeart/2005/8/layout/bProcess3"/>
    <dgm:cxn modelId="{90639CEE-28D1-4439-B8B0-E498352B546D}" type="presParOf" srcId="{8CEFFD8B-82B4-4E5C-BF6D-A1E182B45DDE}" destId="{5FA30D76-2E35-4595-8490-A6CE5C77F4A8}" srcOrd="23" destOrd="0" presId="urn:microsoft.com/office/officeart/2005/8/layout/bProcess3"/>
    <dgm:cxn modelId="{FE593DE6-7E2C-4F78-963D-B6B44C437E1A}" type="presParOf" srcId="{5FA30D76-2E35-4595-8490-A6CE5C77F4A8}" destId="{3B89F510-D375-4A94-99A7-86E2AECAA0B2}" srcOrd="0" destOrd="0" presId="urn:microsoft.com/office/officeart/2005/8/layout/bProcess3"/>
    <dgm:cxn modelId="{1F1C4955-93DE-4226-88D9-A80650342570}" type="presParOf" srcId="{8CEFFD8B-82B4-4E5C-BF6D-A1E182B45DDE}" destId="{2E5CE554-052E-4339-B3C2-8238DB5B52B3}" srcOrd="24" destOrd="0" presId="urn:microsoft.com/office/officeart/2005/8/layout/bProcess3"/>
    <dgm:cxn modelId="{4D8E176C-E034-4F6E-9E13-02423C755905}" type="presParOf" srcId="{8CEFFD8B-82B4-4E5C-BF6D-A1E182B45DDE}" destId="{0677A65B-5F3A-4C1E-A749-7B4B34765075}" srcOrd="25" destOrd="0" presId="urn:microsoft.com/office/officeart/2005/8/layout/bProcess3"/>
    <dgm:cxn modelId="{05BF881A-0A3E-4B87-AB08-B025DAC94A20}" type="presParOf" srcId="{0677A65B-5F3A-4C1E-A749-7B4B34765075}" destId="{8AF0564B-7CE5-4256-8D23-CDC49B0ED2B9}" srcOrd="0" destOrd="0" presId="urn:microsoft.com/office/officeart/2005/8/layout/bProcess3"/>
    <dgm:cxn modelId="{CF46EA51-85B0-4772-BBB0-9A6BF4BBBA30}" type="presParOf" srcId="{8CEFFD8B-82B4-4E5C-BF6D-A1E182B45DDE}" destId="{EE9A33AF-5E8D-46A4-8174-C86A50747BCF}" srcOrd="26" destOrd="0" presId="urn:microsoft.com/office/officeart/2005/8/layout/bProcess3"/>
    <dgm:cxn modelId="{6D0F4BCD-4A19-429B-AF58-4EE8B24619C8}" type="presParOf" srcId="{8CEFFD8B-82B4-4E5C-BF6D-A1E182B45DDE}" destId="{6001C12B-CBB6-44E4-8283-7321B10E1807}" srcOrd="27" destOrd="0" presId="urn:microsoft.com/office/officeart/2005/8/layout/bProcess3"/>
    <dgm:cxn modelId="{3F646322-3797-4D8C-B1D0-C1861DC7C2B9}" type="presParOf" srcId="{6001C12B-CBB6-44E4-8283-7321B10E1807}" destId="{ABE7E49B-29FA-4A1B-A0F0-2BB3F2BC3FEC}" srcOrd="0" destOrd="0" presId="urn:microsoft.com/office/officeart/2005/8/layout/bProcess3"/>
    <dgm:cxn modelId="{05898999-16AE-40DB-A3E9-63BF5C4BD76E}" type="presParOf" srcId="{8CEFFD8B-82B4-4E5C-BF6D-A1E182B45DDE}" destId="{1204184E-BC64-4C1C-8804-EFF8ADA7125C}" srcOrd="2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3F302-A09C-4779-9FF2-1390721EC192}">
      <dsp:nvSpPr>
        <dsp:cNvPr id="0" name=""/>
        <dsp:cNvSpPr/>
      </dsp:nvSpPr>
      <dsp:spPr>
        <a:xfrm>
          <a:off x="2624" y="1338439"/>
          <a:ext cx="3197430" cy="1278972"/>
        </a:xfrm>
        <a:prstGeom prst="chevron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</a:t>
          </a:r>
          <a:endParaRPr lang="ru-RU" sz="6500" kern="1200" dirty="0"/>
        </a:p>
      </dsp:txBody>
      <dsp:txXfrm>
        <a:off x="642110" y="1338439"/>
        <a:ext cx="1918458" cy="1278972"/>
      </dsp:txXfrm>
    </dsp:sp>
    <dsp:sp modelId="{589EEED8-07AC-4591-9AD0-93A0E4D082A5}">
      <dsp:nvSpPr>
        <dsp:cNvPr id="0" name=""/>
        <dsp:cNvSpPr/>
      </dsp:nvSpPr>
      <dsp:spPr>
        <a:xfrm>
          <a:off x="2880311" y="1338439"/>
          <a:ext cx="3197430" cy="12789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</a:t>
          </a:r>
          <a:endParaRPr lang="ru-RU" sz="6500" kern="1200" dirty="0"/>
        </a:p>
      </dsp:txBody>
      <dsp:txXfrm>
        <a:off x="3519797" y="1338439"/>
        <a:ext cx="1918458" cy="1278972"/>
      </dsp:txXfrm>
    </dsp:sp>
    <dsp:sp modelId="{25D28226-F44A-4563-8CDA-AFA7F89AA286}">
      <dsp:nvSpPr>
        <dsp:cNvPr id="0" name=""/>
        <dsp:cNvSpPr/>
      </dsp:nvSpPr>
      <dsp:spPr>
        <a:xfrm>
          <a:off x="5757998" y="1338439"/>
          <a:ext cx="3197430" cy="1278972"/>
        </a:xfrm>
        <a:prstGeom prst="chevron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3</a:t>
          </a:r>
          <a:endParaRPr lang="ru-RU" sz="6500" kern="1200" dirty="0"/>
        </a:p>
      </dsp:txBody>
      <dsp:txXfrm>
        <a:off x="6397484" y="1338439"/>
        <a:ext cx="1918458" cy="1278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48280-0541-496E-9998-342738E221E6}">
      <dsp:nvSpPr>
        <dsp:cNvPr id="0" name=""/>
        <dsp:cNvSpPr/>
      </dsp:nvSpPr>
      <dsp:spPr>
        <a:xfrm>
          <a:off x="1859939" y="682328"/>
          <a:ext cx="394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42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2046677" y="725920"/>
        <a:ext cx="21267" cy="4257"/>
      </dsp:txXfrm>
    </dsp:sp>
    <dsp:sp modelId="{9D768FD9-AFCE-4140-9892-AEE3A068AE04}">
      <dsp:nvSpPr>
        <dsp:cNvPr id="0" name=""/>
        <dsp:cNvSpPr/>
      </dsp:nvSpPr>
      <dsp:spPr>
        <a:xfrm>
          <a:off x="12423" y="173253"/>
          <a:ext cx="1849316" cy="110958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Переговоры с руководителями учреждений, встреча с коллективами, информирование о реструктуризации</a:t>
          </a:r>
          <a:endParaRPr lang="ru-RU" sz="1200" b="1" kern="1200" dirty="0"/>
        </a:p>
      </dsp:txBody>
      <dsp:txXfrm>
        <a:off x="12423" y="173253"/>
        <a:ext cx="1849316" cy="1109589"/>
      </dsp:txXfrm>
    </dsp:sp>
    <dsp:sp modelId="{E6D35C2B-E8E0-470C-8F6F-784D72E05F7F}">
      <dsp:nvSpPr>
        <dsp:cNvPr id="0" name=""/>
        <dsp:cNvSpPr/>
      </dsp:nvSpPr>
      <dsp:spPr>
        <a:xfrm>
          <a:off x="4134598" y="682328"/>
          <a:ext cx="394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42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853"/>
              <a:lumOff val="192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21336" y="725920"/>
        <a:ext cx="21267" cy="4257"/>
      </dsp:txXfrm>
    </dsp:sp>
    <dsp:sp modelId="{4232411B-6AFE-4C55-AC9D-598B213627C7}">
      <dsp:nvSpPr>
        <dsp:cNvPr id="0" name=""/>
        <dsp:cNvSpPr/>
      </dsp:nvSpPr>
      <dsp:spPr>
        <a:xfrm>
          <a:off x="2287082" y="173253"/>
          <a:ext cx="1849316" cy="110958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06"/>
                <a:lumOff val="196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06"/>
                <a:lumOff val="196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06"/>
                <a:lumOff val="19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Протокол совещания у А.М. Медведева</a:t>
          </a:r>
          <a:endParaRPr lang="ru-RU" sz="1200" b="1" kern="1200" dirty="0"/>
        </a:p>
      </dsp:txBody>
      <dsp:txXfrm>
        <a:off x="2287082" y="173253"/>
        <a:ext cx="1849316" cy="1109589"/>
      </dsp:txXfrm>
    </dsp:sp>
    <dsp:sp modelId="{6E42C8FB-F8C0-47B5-AC2D-E6991D3A787B}">
      <dsp:nvSpPr>
        <dsp:cNvPr id="0" name=""/>
        <dsp:cNvSpPr/>
      </dsp:nvSpPr>
      <dsp:spPr>
        <a:xfrm>
          <a:off x="6409258" y="682328"/>
          <a:ext cx="394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42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707"/>
              <a:lumOff val="385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595996" y="725920"/>
        <a:ext cx="21267" cy="4257"/>
      </dsp:txXfrm>
    </dsp:sp>
    <dsp:sp modelId="{775C1C2C-E419-4903-BEF1-89E890200981}">
      <dsp:nvSpPr>
        <dsp:cNvPr id="0" name=""/>
        <dsp:cNvSpPr/>
      </dsp:nvSpPr>
      <dsp:spPr>
        <a:xfrm>
          <a:off x="4561741" y="173253"/>
          <a:ext cx="1849316" cy="110958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613"/>
                <a:lumOff val="39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613"/>
                <a:lumOff val="39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613"/>
                <a:lumOff val="3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Паспорт проекта реструктуризации</a:t>
          </a:r>
          <a:endParaRPr lang="ru-RU" sz="1200" b="1" kern="1200" dirty="0"/>
        </a:p>
      </dsp:txBody>
      <dsp:txXfrm>
        <a:off x="4561741" y="173253"/>
        <a:ext cx="1849316" cy="1109589"/>
      </dsp:txXfrm>
    </dsp:sp>
    <dsp:sp modelId="{C990EDF6-2245-4CCF-8D0C-0C03ADAFB755}">
      <dsp:nvSpPr>
        <dsp:cNvPr id="0" name=""/>
        <dsp:cNvSpPr/>
      </dsp:nvSpPr>
      <dsp:spPr>
        <a:xfrm>
          <a:off x="8683917" y="682328"/>
          <a:ext cx="394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42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2560"/>
              <a:lumOff val="5787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8870655" y="725920"/>
        <a:ext cx="21267" cy="4257"/>
      </dsp:txXfrm>
    </dsp:sp>
    <dsp:sp modelId="{B87384B4-F545-4198-A271-6794E2A93593}">
      <dsp:nvSpPr>
        <dsp:cNvPr id="0" name=""/>
        <dsp:cNvSpPr/>
      </dsp:nvSpPr>
      <dsp:spPr>
        <a:xfrm>
          <a:off x="6836401" y="173253"/>
          <a:ext cx="1849316" cy="110958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419"/>
                <a:lumOff val="588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419"/>
                <a:lumOff val="588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419"/>
                <a:lumOff val="58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Аналитическая справка, основные сведения</a:t>
          </a:r>
          <a:endParaRPr lang="ru-RU" sz="1200" b="1" kern="1200" dirty="0"/>
        </a:p>
      </dsp:txBody>
      <dsp:txXfrm>
        <a:off x="6836401" y="173253"/>
        <a:ext cx="1849316" cy="1109589"/>
      </dsp:txXfrm>
    </dsp:sp>
    <dsp:sp modelId="{FB7DDAFC-F953-49F0-A8CD-0966CEFE4EF9}">
      <dsp:nvSpPr>
        <dsp:cNvPr id="0" name=""/>
        <dsp:cNvSpPr/>
      </dsp:nvSpPr>
      <dsp:spPr>
        <a:xfrm>
          <a:off x="937081" y="1281043"/>
          <a:ext cx="9098637" cy="394742"/>
        </a:xfrm>
        <a:custGeom>
          <a:avLst/>
          <a:gdLst/>
          <a:ahLst/>
          <a:cxnLst/>
          <a:rect l="0" t="0" r="0" b="0"/>
          <a:pathLst>
            <a:path>
              <a:moveTo>
                <a:pt x="9098637" y="0"/>
              </a:moveTo>
              <a:lnTo>
                <a:pt x="9098637" y="214471"/>
              </a:lnTo>
              <a:lnTo>
                <a:pt x="0" y="214471"/>
              </a:lnTo>
              <a:lnTo>
                <a:pt x="0" y="394742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3414"/>
              <a:lumOff val="771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58685" y="1476286"/>
        <a:ext cx="455428" cy="4257"/>
      </dsp:txXfrm>
    </dsp:sp>
    <dsp:sp modelId="{9725A656-E835-4F1F-95CE-557D8D552137}">
      <dsp:nvSpPr>
        <dsp:cNvPr id="0" name=""/>
        <dsp:cNvSpPr/>
      </dsp:nvSpPr>
      <dsp:spPr>
        <a:xfrm>
          <a:off x="9111060" y="173253"/>
          <a:ext cx="1849316" cy="110958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226"/>
                <a:lumOff val="784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226"/>
                <a:lumOff val="784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226"/>
                <a:lumOff val="78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Одобрение реструктуризации Учеными советами</a:t>
          </a:r>
          <a:endParaRPr lang="ru-RU" sz="1200" b="1" kern="1200" dirty="0"/>
        </a:p>
      </dsp:txBody>
      <dsp:txXfrm>
        <a:off x="9111060" y="173253"/>
        <a:ext cx="1849316" cy="1109589"/>
      </dsp:txXfrm>
    </dsp:sp>
    <dsp:sp modelId="{7834F92F-4A3F-45A3-8ECC-7C52877E690F}">
      <dsp:nvSpPr>
        <dsp:cNvPr id="0" name=""/>
        <dsp:cNvSpPr/>
      </dsp:nvSpPr>
      <dsp:spPr>
        <a:xfrm>
          <a:off x="1859939" y="2217261"/>
          <a:ext cx="394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42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4267"/>
              <a:lumOff val="964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46677" y="2260852"/>
        <a:ext cx="21267" cy="4257"/>
      </dsp:txXfrm>
    </dsp:sp>
    <dsp:sp modelId="{9695D55E-045F-4EDC-B1C3-0ABCA4EE8C38}">
      <dsp:nvSpPr>
        <dsp:cNvPr id="0" name=""/>
        <dsp:cNvSpPr/>
      </dsp:nvSpPr>
      <dsp:spPr>
        <a:xfrm>
          <a:off x="12423" y="1708186"/>
          <a:ext cx="1849316" cy="110958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032"/>
                <a:lumOff val="980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4032"/>
                <a:lumOff val="980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4032"/>
                <a:lumOff val="98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Утверждение положения и состава Уставной и Интеграционной групп</a:t>
          </a:r>
          <a:endParaRPr lang="ru-RU" sz="1200" b="1" kern="1200" dirty="0"/>
        </a:p>
      </dsp:txBody>
      <dsp:txXfrm>
        <a:off x="12423" y="1708186"/>
        <a:ext cx="1849316" cy="1109589"/>
      </dsp:txXfrm>
    </dsp:sp>
    <dsp:sp modelId="{C573B8D1-59E0-48B4-AD1A-A68964D0A566}">
      <dsp:nvSpPr>
        <dsp:cNvPr id="0" name=""/>
        <dsp:cNvSpPr/>
      </dsp:nvSpPr>
      <dsp:spPr>
        <a:xfrm>
          <a:off x="4134598" y="2217261"/>
          <a:ext cx="394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42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5120"/>
              <a:lumOff val="1157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21336" y="2260852"/>
        <a:ext cx="21267" cy="4257"/>
      </dsp:txXfrm>
    </dsp:sp>
    <dsp:sp modelId="{0CF6F238-16B0-486E-A7BD-04DBCC532CBF}">
      <dsp:nvSpPr>
        <dsp:cNvPr id="0" name=""/>
        <dsp:cNvSpPr/>
      </dsp:nvSpPr>
      <dsp:spPr>
        <a:xfrm>
          <a:off x="2287082" y="1708186"/>
          <a:ext cx="1849316" cy="110958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839"/>
                <a:lumOff val="1177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4839"/>
                <a:lumOff val="1177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4839"/>
                <a:lumOff val="117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Концепция системы управления</a:t>
          </a:r>
          <a:endParaRPr lang="ru-RU" sz="1200" b="1" kern="1200" dirty="0"/>
        </a:p>
      </dsp:txBody>
      <dsp:txXfrm>
        <a:off x="2287082" y="1708186"/>
        <a:ext cx="1849316" cy="1109589"/>
      </dsp:txXfrm>
    </dsp:sp>
    <dsp:sp modelId="{0B3CACA5-E2B0-42E6-83A5-64F6254FDDF4}">
      <dsp:nvSpPr>
        <dsp:cNvPr id="0" name=""/>
        <dsp:cNvSpPr/>
      </dsp:nvSpPr>
      <dsp:spPr>
        <a:xfrm>
          <a:off x="6409258" y="2217261"/>
          <a:ext cx="394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42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5974"/>
              <a:lumOff val="13502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6595996" y="2260852"/>
        <a:ext cx="21267" cy="4257"/>
      </dsp:txXfrm>
    </dsp:sp>
    <dsp:sp modelId="{CAEB36D5-7248-4BA0-8434-4FF484F155DD}">
      <dsp:nvSpPr>
        <dsp:cNvPr id="0" name=""/>
        <dsp:cNvSpPr/>
      </dsp:nvSpPr>
      <dsp:spPr>
        <a:xfrm>
          <a:off x="4561741" y="1708186"/>
          <a:ext cx="1849316" cy="110958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645"/>
                <a:lumOff val="1373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645"/>
                <a:lumOff val="1373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645"/>
                <a:lumOff val="137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Концепция программы развития</a:t>
          </a:r>
          <a:endParaRPr lang="ru-RU" sz="1200" b="1" kern="1200" dirty="0"/>
        </a:p>
      </dsp:txBody>
      <dsp:txXfrm>
        <a:off x="4561741" y="1708186"/>
        <a:ext cx="1849316" cy="1109589"/>
      </dsp:txXfrm>
    </dsp:sp>
    <dsp:sp modelId="{22C3A0F0-474D-4EB4-9392-B99639BA6965}">
      <dsp:nvSpPr>
        <dsp:cNvPr id="0" name=""/>
        <dsp:cNvSpPr/>
      </dsp:nvSpPr>
      <dsp:spPr>
        <a:xfrm>
          <a:off x="8683917" y="2217261"/>
          <a:ext cx="394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42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6827"/>
              <a:lumOff val="15431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8870655" y="2260852"/>
        <a:ext cx="21267" cy="4257"/>
      </dsp:txXfrm>
    </dsp:sp>
    <dsp:sp modelId="{05083791-D2EC-432A-AE67-55FC9BF6D919}">
      <dsp:nvSpPr>
        <dsp:cNvPr id="0" name=""/>
        <dsp:cNvSpPr/>
      </dsp:nvSpPr>
      <dsp:spPr>
        <a:xfrm>
          <a:off x="6836401" y="1708186"/>
          <a:ext cx="1849316" cy="110958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6451"/>
                <a:lumOff val="15695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6451"/>
                <a:lumOff val="1569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6451"/>
                <a:lumOff val="156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Проект положения об оплате труда</a:t>
          </a:r>
          <a:endParaRPr lang="ru-RU" sz="1200" b="1" kern="1200" dirty="0"/>
        </a:p>
      </dsp:txBody>
      <dsp:txXfrm>
        <a:off x="6836401" y="1708186"/>
        <a:ext cx="1849316" cy="1109589"/>
      </dsp:txXfrm>
    </dsp:sp>
    <dsp:sp modelId="{1FD1F285-1648-4A65-9F11-E5F61B4A6E5F}">
      <dsp:nvSpPr>
        <dsp:cNvPr id="0" name=""/>
        <dsp:cNvSpPr/>
      </dsp:nvSpPr>
      <dsp:spPr>
        <a:xfrm>
          <a:off x="937081" y="2815976"/>
          <a:ext cx="9098637" cy="394742"/>
        </a:xfrm>
        <a:custGeom>
          <a:avLst/>
          <a:gdLst/>
          <a:ahLst/>
          <a:cxnLst/>
          <a:rect l="0" t="0" r="0" b="0"/>
          <a:pathLst>
            <a:path>
              <a:moveTo>
                <a:pt x="9098637" y="0"/>
              </a:moveTo>
              <a:lnTo>
                <a:pt x="9098637" y="214471"/>
              </a:lnTo>
              <a:lnTo>
                <a:pt x="0" y="214471"/>
              </a:lnTo>
              <a:lnTo>
                <a:pt x="0" y="394742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7680"/>
              <a:lumOff val="1736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58685" y="3011219"/>
        <a:ext cx="455428" cy="4257"/>
      </dsp:txXfrm>
    </dsp:sp>
    <dsp:sp modelId="{8160D44D-27F7-4CDC-879D-9EE84CDB91A2}">
      <dsp:nvSpPr>
        <dsp:cNvPr id="0" name=""/>
        <dsp:cNvSpPr/>
      </dsp:nvSpPr>
      <dsp:spPr>
        <a:xfrm>
          <a:off x="9111060" y="1708186"/>
          <a:ext cx="1849316" cy="110958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258"/>
                <a:lumOff val="1765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258"/>
                <a:lumOff val="1765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258"/>
                <a:lumOff val="176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План реструктуризации</a:t>
          </a:r>
          <a:endParaRPr lang="ru-RU" sz="1200" b="1" kern="1200" dirty="0"/>
        </a:p>
      </dsp:txBody>
      <dsp:txXfrm>
        <a:off x="9111060" y="1708186"/>
        <a:ext cx="1849316" cy="1109589"/>
      </dsp:txXfrm>
    </dsp:sp>
    <dsp:sp modelId="{E88800F0-D184-4CA8-BB76-1A90B48E6C46}">
      <dsp:nvSpPr>
        <dsp:cNvPr id="0" name=""/>
        <dsp:cNvSpPr/>
      </dsp:nvSpPr>
      <dsp:spPr>
        <a:xfrm>
          <a:off x="1859939" y="3752194"/>
          <a:ext cx="394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42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8534"/>
              <a:lumOff val="1928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2046677" y="3795785"/>
        <a:ext cx="21267" cy="4257"/>
      </dsp:txXfrm>
    </dsp:sp>
    <dsp:sp modelId="{39A79DB4-713A-488D-8757-37EDF23F5553}">
      <dsp:nvSpPr>
        <dsp:cNvPr id="0" name=""/>
        <dsp:cNvSpPr/>
      </dsp:nvSpPr>
      <dsp:spPr>
        <a:xfrm>
          <a:off x="12423" y="3243119"/>
          <a:ext cx="1849316" cy="110958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064"/>
                <a:lumOff val="1961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064"/>
                <a:lumOff val="1961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064"/>
                <a:lumOff val="196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Проект штатного расписания</a:t>
          </a:r>
          <a:endParaRPr lang="ru-RU" sz="1200" b="1" kern="1200" dirty="0"/>
        </a:p>
      </dsp:txBody>
      <dsp:txXfrm>
        <a:off x="12423" y="3243119"/>
        <a:ext cx="1849316" cy="1109589"/>
      </dsp:txXfrm>
    </dsp:sp>
    <dsp:sp modelId="{67394F6E-D58A-4A36-A236-CBE7B123896C}">
      <dsp:nvSpPr>
        <dsp:cNvPr id="0" name=""/>
        <dsp:cNvSpPr/>
      </dsp:nvSpPr>
      <dsp:spPr>
        <a:xfrm>
          <a:off x="4134598" y="3752194"/>
          <a:ext cx="394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42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9387"/>
              <a:lumOff val="21217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21336" y="3795785"/>
        <a:ext cx="21267" cy="4257"/>
      </dsp:txXfrm>
    </dsp:sp>
    <dsp:sp modelId="{C94F9739-CB30-44D2-A0B3-4F286E5930E8}">
      <dsp:nvSpPr>
        <dsp:cNvPr id="0" name=""/>
        <dsp:cNvSpPr/>
      </dsp:nvSpPr>
      <dsp:spPr>
        <a:xfrm>
          <a:off x="2287082" y="3243119"/>
          <a:ext cx="1849316" cy="110958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871"/>
                <a:lumOff val="215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871"/>
                <a:lumOff val="215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871"/>
                <a:lumOff val="215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Оценка рисков и последствий реорганизации</a:t>
          </a:r>
          <a:endParaRPr lang="ru-RU" sz="1200" b="1" kern="1200" dirty="0"/>
        </a:p>
      </dsp:txBody>
      <dsp:txXfrm>
        <a:off x="2287082" y="3243119"/>
        <a:ext cx="1849316" cy="1109589"/>
      </dsp:txXfrm>
    </dsp:sp>
    <dsp:sp modelId="{23190B38-46C6-40CD-AE66-F565C02D9AF5}">
      <dsp:nvSpPr>
        <dsp:cNvPr id="0" name=""/>
        <dsp:cNvSpPr/>
      </dsp:nvSpPr>
      <dsp:spPr>
        <a:xfrm>
          <a:off x="6409258" y="3752194"/>
          <a:ext cx="394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42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0241"/>
              <a:lumOff val="2314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6595996" y="3795785"/>
        <a:ext cx="21267" cy="4257"/>
      </dsp:txXfrm>
    </dsp:sp>
    <dsp:sp modelId="{DD1800A2-6EAC-4CCC-9383-BD1B3F7656F4}">
      <dsp:nvSpPr>
        <dsp:cNvPr id="0" name=""/>
        <dsp:cNvSpPr/>
      </dsp:nvSpPr>
      <dsp:spPr>
        <a:xfrm>
          <a:off x="4561741" y="3243119"/>
          <a:ext cx="1849316" cy="110958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677"/>
                <a:lumOff val="2354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9677"/>
                <a:lumOff val="2354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9677"/>
                <a:lumOff val="235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Позиция РАН</a:t>
          </a:r>
          <a:endParaRPr lang="ru-RU" sz="1200" b="1" kern="1200" dirty="0"/>
        </a:p>
      </dsp:txBody>
      <dsp:txXfrm>
        <a:off x="4561741" y="3243119"/>
        <a:ext cx="1849316" cy="1109589"/>
      </dsp:txXfrm>
    </dsp:sp>
    <dsp:sp modelId="{1DB88F5F-A084-435D-AC6A-DEB90A71B37F}">
      <dsp:nvSpPr>
        <dsp:cNvPr id="0" name=""/>
        <dsp:cNvSpPr/>
      </dsp:nvSpPr>
      <dsp:spPr>
        <a:xfrm>
          <a:off x="8683917" y="3752194"/>
          <a:ext cx="394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42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1094"/>
              <a:lumOff val="2507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8870655" y="3795785"/>
        <a:ext cx="21267" cy="4257"/>
      </dsp:txXfrm>
    </dsp:sp>
    <dsp:sp modelId="{A697B5AB-EA03-46D2-BE1B-C2A27ED2045A}">
      <dsp:nvSpPr>
        <dsp:cNvPr id="0" name=""/>
        <dsp:cNvSpPr/>
      </dsp:nvSpPr>
      <dsp:spPr>
        <a:xfrm>
          <a:off x="6836401" y="3243119"/>
          <a:ext cx="1849316" cy="110958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0484"/>
                <a:lumOff val="2550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0484"/>
                <a:lumOff val="2550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0484"/>
                <a:lumOff val="255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Поручение Правительства Российской Федерации</a:t>
          </a:r>
          <a:endParaRPr lang="ru-RU" sz="1200" b="1" kern="1200" dirty="0"/>
        </a:p>
      </dsp:txBody>
      <dsp:txXfrm>
        <a:off x="6836401" y="3243119"/>
        <a:ext cx="1849316" cy="1109589"/>
      </dsp:txXfrm>
    </dsp:sp>
    <dsp:sp modelId="{EE9A33AF-5E8D-46A4-8174-C86A50747BCF}">
      <dsp:nvSpPr>
        <dsp:cNvPr id="0" name=""/>
        <dsp:cNvSpPr/>
      </dsp:nvSpPr>
      <dsp:spPr>
        <a:xfrm>
          <a:off x="9111060" y="3243119"/>
          <a:ext cx="1849316" cy="110958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290"/>
                <a:lumOff val="274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290"/>
                <a:lumOff val="274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290"/>
                <a:lumOff val="274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Приказ ФАНО России о реорганизации</a:t>
          </a:r>
          <a:endParaRPr lang="ru-RU" sz="1200" b="1" kern="1200" dirty="0"/>
        </a:p>
      </dsp:txBody>
      <dsp:txXfrm>
        <a:off x="9111060" y="3243119"/>
        <a:ext cx="1849316" cy="1109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E8E00-E8BE-40E1-AB09-E9DA1D912393}">
      <dsp:nvSpPr>
        <dsp:cNvPr id="0" name=""/>
        <dsp:cNvSpPr/>
      </dsp:nvSpPr>
      <dsp:spPr>
        <a:xfrm>
          <a:off x="-5061720" y="-775462"/>
          <a:ext cx="6028035" cy="6028035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985FF-AD26-49BF-8225-7AA528C96831}">
      <dsp:nvSpPr>
        <dsp:cNvPr id="0" name=""/>
        <dsp:cNvSpPr/>
      </dsp:nvSpPr>
      <dsp:spPr>
        <a:xfrm>
          <a:off x="360480" y="235764"/>
          <a:ext cx="6439642" cy="471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13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Обоснование целесообразности реорганизации, включая анализ последствий;</a:t>
          </a:r>
          <a:endParaRPr lang="ru-RU" sz="1300" kern="1200" dirty="0"/>
        </a:p>
      </dsp:txBody>
      <dsp:txXfrm>
        <a:off x="360480" y="235764"/>
        <a:ext cx="6439642" cy="471350"/>
      </dsp:txXfrm>
    </dsp:sp>
    <dsp:sp modelId="{4C9F68EE-9C21-4A0C-AE73-FDF76F2FE620}">
      <dsp:nvSpPr>
        <dsp:cNvPr id="0" name=""/>
        <dsp:cNvSpPr/>
      </dsp:nvSpPr>
      <dsp:spPr>
        <a:xfrm>
          <a:off x="65886" y="176845"/>
          <a:ext cx="589187" cy="589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08B1A-C937-4988-B88F-775EE093BDAA}">
      <dsp:nvSpPr>
        <dsp:cNvPr id="0" name=""/>
        <dsp:cNvSpPr/>
      </dsp:nvSpPr>
      <dsp:spPr>
        <a:xfrm>
          <a:off x="748197" y="942700"/>
          <a:ext cx="6051924" cy="471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13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Наименование учреждений, участвующих в проекте;</a:t>
          </a:r>
          <a:endParaRPr lang="ru-RU" sz="1300" kern="1200" dirty="0"/>
        </a:p>
      </dsp:txBody>
      <dsp:txXfrm>
        <a:off x="748197" y="942700"/>
        <a:ext cx="6051924" cy="471350"/>
      </dsp:txXfrm>
    </dsp:sp>
    <dsp:sp modelId="{49C361C3-1631-4F5B-9C79-FF405F845B30}">
      <dsp:nvSpPr>
        <dsp:cNvPr id="0" name=""/>
        <dsp:cNvSpPr/>
      </dsp:nvSpPr>
      <dsp:spPr>
        <a:xfrm>
          <a:off x="453604" y="883781"/>
          <a:ext cx="589187" cy="589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EFC50-3D54-4ED7-8C6A-6ACE9328414C}">
      <dsp:nvSpPr>
        <dsp:cNvPr id="0" name=""/>
        <dsp:cNvSpPr/>
      </dsp:nvSpPr>
      <dsp:spPr>
        <a:xfrm>
          <a:off x="925491" y="1649635"/>
          <a:ext cx="5874631" cy="471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13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Наименование федерального учреждения после реорганизации;</a:t>
          </a:r>
          <a:endParaRPr lang="ru-RU" sz="1300" kern="1200" dirty="0"/>
        </a:p>
      </dsp:txBody>
      <dsp:txXfrm>
        <a:off x="925491" y="1649635"/>
        <a:ext cx="5874631" cy="471350"/>
      </dsp:txXfrm>
    </dsp:sp>
    <dsp:sp modelId="{A5E107AC-E5E2-46B2-86DC-83E639E14BFE}">
      <dsp:nvSpPr>
        <dsp:cNvPr id="0" name=""/>
        <dsp:cNvSpPr/>
      </dsp:nvSpPr>
      <dsp:spPr>
        <a:xfrm>
          <a:off x="630897" y="1590717"/>
          <a:ext cx="589187" cy="589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93969-111D-459D-8060-B0D233DE7988}">
      <dsp:nvSpPr>
        <dsp:cNvPr id="0" name=""/>
        <dsp:cNvSpPr/>
      </dsp:nvSpPr>
      <dsp:spPr>
        <a:xfrm>
          <a:off x="925491" y="2356123"/>
          <a:ext cx="5874631" cy="471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13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Информацию об основных видах деятельности;</a:t>
          </a:r>
          <a:endParaRPr lang="ru-RU" sz="1300" kern="1200" dirty="0"/>
        </a:p>
      </dsp:txBody>
      <dsp:txXfrm>
        <a:off x="925491" y="2356123"/>
        <a:ext cx="5874631" cy="471350"/>
      </dsp:txXfrm>
    </dsp:sp>
    <dsp:sp modelId="{F89776FB-813B-4CC6-A2C6-11F6A1B1A361}">
      <dsp:nvSpPr>
        <dsp:cNvPr id="0" name=""/>
        <dsp:cNvSpPr/>
      </dsp:nvSpPr>
      <dsp:spPr>
        <a:xfrm>
          <a:off x="630897" y="2297205"/>
          <a:ext cx="589187" cy="589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FD4DA-0B25-4277-9B7B-3D168F937723}">
      <dsp:nvSpPr>
        <dsp:cNvPr id="0" name=""/>
        <dsp:cNvSpPr/>
      </dsp:nvSpPr>
      <dsp:spPr>
        <a:xfrm>
          <a:off x="748197" y="3063059"/>
          <a:ext cx="6051924" cy="471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13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Концепцию программы развития;</a:t>
          </a:r>
          <a:endParaRPr lang="ru-RU" sz="1300" kern="1200" dirty="0"/>
        </a:p>
      </dsp:txBody>
      <dsp:txXfrm>
        <a:off x="748197" y="3063059"/>
        <a:ext cx="6051924" cy="471350"/>
      </dsp:txXfrm>
    </dsp:sp>
    <dsp:sp modelId="{2A12F6DC-59C2-4B5A-A28B-A294C7AFBD14}">
      <dsp:nvSpPr>
        <dsp:cNvPr id="0" name=""/>
        <dsp:cNvSpPr/>
      </dsp:nvSpPr>
      <dsp:spPr>
        <a:xfrm>
          <a:off x="453604" y="3004140"/>
          <a:ext cx="589187" cy="589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67C45-EA4F-4138-9822-25FA776C15CC}">
      <dsp:nvSpPr>
        <dsp:cNvPr id="0" name=""/>
        <dsp:cNvSpPr/>
      </dsp:nvSpPr>
      <dsp:spPr>
        <a:xfrm>
          <a:off x="360480" y="3769995"/>
          <a:ext cx="6439642" cy="471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13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Концепцию системы управления.</a:t>
          </a:r>
          <a:endParaRPr lang="ru-RU" sz="1300" kern="1200" dirty="0"/>
        </a:p>
      </dsp:txBody>
      <dsp:txXfrm>
        <a:off x="360480" y="3769995"/>
        <a:ext cx="6439642" cy="471350"/>
      </dsp:txXfrm>
    </dsp:sp>
    <dsp:sp modelId="{A80F2C2E-2EA5-4EBD-BB36-2C260E5DD357}">
      <dsp:nvSpPr>
        <dsp:cNvPr id="0" name=""/>
        <dsp:cNvSpPr/>
      </dsp:nvSpPr>
      <dsp:spPr>
        <a:xfrm>
          <a:off x="65886" y="3711076"/>
          <a:ext cx="589187" cy="589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48280-0541-496E-9998-342738E221E6}">
      <dsp:nvSpPr>
        <dsp:cNvPr id="0" name=""/>
        <dsp:cNvSpPr/>
      </dsp:nvSpPr>
      <dsp:spPr>
        <a:xfrm>
          <a:off x="1856396" y="680828"/>
          <a:ext cx="395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158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2043331" y="724419"/>
        <a:ext cx="21287" cy="4257"/>
      </dsp:txXfrm>
    </dsp:sp>
    <dsp:sp modelId="{9D768FD9-AFCE-4140-9892-AEE3A068AE04}">
      <dsp:nvSpPr>
        <dsp:cNvPr id="0" name=""/>
        <dsp:cNvSpPr/>
      </dsp:nvSpPr>
      <dsp:spPr>
        <a:xfrm>
          <a:off x="7072" y="171211"/>
          <a:ext cx="1851124" cy="111067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Приказ ФАНО России о реорганизации</a:t>
          </a:r>
          <a:endParaRPr lang="ru-RU" sz="1200" b="1" kern="1200" dirty="0"/>
        </a:p>
      </dsp:txBody>
      <dsp:txXfrm>
        <a:off x="7072" y="171211"/>
        <a:ext cx="1851124" cy="1110674"/>
      </dsp:txXfrm>
    </dsp:sp>
    <dsp:sp modelId="{6729C3B4-4AAD-4A83-9C8F-E5D98A7E10E4}">
      <dsp:nvSpPr>
        <dsp:cNvPr id="0" name=""/>
        <dsp:cNvSpPr/>
      </dsp:nvSpPr>
      <dsp:spPr>
        <a:xfrm>
          <a:off x="4133279" y="680828"/>
          <a:ext cx="395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158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3702"/>
              <a:satOff val="-253"/>
              <a:lumOff val="1652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4320214" y="724419"/>
        <a:ext cx="21287" cy="4257"/>
      </dsp:txXfrm>
    </dsp:sp>
    <dsp:sp modelId="{DEC9F891-0C37-405D-B8B5-9B2BC36ECBBE}">
      <dsp:nvSpPr>
        <dsp:cNvPr id="0" name=""/>
        <dsp:cNvSpPr/>
      </dsp:nvSpPr>
      <dsp:spPr>
        <a:xfrm>
          <a:off x="2283955" y="171211"/>
          <a:ext cx="1851124" cy="111067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2722"/>
                <a:satOff val="-106"/>
                <a:lumOff val="172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2722"/>
                <a:satOff val="-106"/>
                <a:lumOff val="172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2722"/>
                <a:satOff val="-106"/>
                <a:lumOff val="17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Уведомление руководителей учреждений</a:t>
          </a:r>
          <a:endParaRPr lang="ru-RU" sz="1200" b="1" kern="1200" dirty="0"/>
        </a:p>
      </dsp:txBody>
      <dsp:txXfrm>
        <a:off x="2283955" y="171211"/>
        <a:ext cx="1851124" cy="1110674"/>
      </dsp:txXfrm>
    </dsp:sp>
    <dsp:sp modelId="{C3A6FD6B-5A9C-42A8-B31E-D6F44BF1CA9E}">
      <dsp:nvSpPr>
        <dsp:cNvPr id="0" name=""/>
        <dsp:cNvSpPr/>
      </dsp:nvSpPr>
      <dsp:spPr>
        <a:xfrm>
          <a:off x="6410162" y="680828"/>
          <a:ext cx="395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158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27404"/>
              <a:satOff val="-507"/>
              <a:lumOff val="330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6597097" y="724419"/>
        <a:ext cx="21287" cy="4257"/>
      </dsp:txXfrm>
    </dsp:sp>
    <dsp:sp modelId="{69F6BE60-EB82-4DC8-BF22-63FBA3B9B3E8}">
      <dsp:nvSpPr>
        <dsp:cNvPr id="0" name=""/>
        <dsp:cNvSpPr/>
      </dsp:nvSpPr>
      <dsp:spPr>
        <a:xfrm>
          <a:off x="4560837" y="171211"/>
          <a:ext cx="1851124" cy="111067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5444"/>
                <a:satOff val="-213"/>
                <a:lumOff val="345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5444"/>
                <a:satOff val="-213"/>
                <a:lumOff val="345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5444"/>
                <a:satOff val="-213"/>
                <a:lumOff val="3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Уведомление ФНС России о реорганизации</a:t>
          </a:r>
          <a:endParaRPr lang="ru-RU" sz="1200" b="1" kern="1200" dirty="0"/>
        </a:p>
      </dsp:txBody>
      <dsp:txXfrm>
        <a:off x="4560837" y="171211"/>
        <a:ext cx="1851124" cy="1110674"/>
      </dsp:txXfrm>
    </dsp:sp>
    <dsp:sp modelId="{E6D35C2B-E8E0-470C-8F6F-784D72E05F7F}">
      <dsp:nvSpPr>
        <dsp:cNvPr id="0" name=""/>
        <dsp:cNvSpPr/>
      </dsp:nvSpPr>
      <dsp:spPr>
        <a:xfrm>
          <a:off x="8687044" y="680828"/>
          <a:ext cx="395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158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41106"/>
              <a:satOff val="-760"/>
              <a:lumOff val="495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873980" y="724419"/>
        <a:ext cx="21287" cy="4257"/>
      </dsp:txXfrm>
    </dsp:sp>
    <dsp:sp modelId="{4232411B-6AFE-4C55-AC9D-598B213627C7}">
      <dsp:nvSpPr>
        <dsp:cNvPr id="0" name=""/>
        <dsp:cNvSpPr/>
      </dsp:nvSpPr>
      <dsp:spPr>
        <a:xfrm>
          <a:off x="6837720" y="171211"/>
          <a:ext cx="1851124" cy="111067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8167"/>
                <a:satOff val="-319"/>
                <a:lumOff val="518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8167"/>
                <a:satOff val="-319"/>
                <a:lumOff val="518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8167"/>
                <a:satOff val="-319"/>
                <a:lumOff val="51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Уведомление работников</a:t>
          </a:r>
          <a:endParaRPr lang="ru-RU" sz="1200" b="1" kern="1200" dirty="0"/>
        </a:p>
      </dsp:txBody>
      <dsp:txXfrm>
        <a:off x="6837720" y="171211"/>
        <a:ext cx="1851124" cy="1110674"/>
      </dsp:txXfrm>
    </dsp:sp>
    <dsp:sp modelId="{D74BEDA4-613A-4FCC-BA83-CFFB0B023DC4}">
      <dsp:nvSpPr>
        <dsp:cNvPr id="0" name=""/>
        <dsp:cNvSpPr/>
      </dsp:nvSpPr>
      <dsp:spPr>
        <a:xfrm>
          <a:off x="932634" y="1280085"/>
          <a:ext cx="9107531" cy="395158"/>
        </a:xfrm>
        <a:custGeom>
          <a:avLst/>
          <a:gdLst/>
          <a:ahLst/>
          <a:cxnLst/>
          <a:rect l="0" t="0" r="0" b="0"/>
          <a:pathLst>
            <a:path>
              <a:moveTo>
                <a:pt x="9107531" y="0"/>
              </a:moveTo>
              <a:lnTo>
                <a:pt x="9107531" y="214679"/>
              </a:lnTo>
              <a:lnTo>
                <a:pt x="0" y="214679"/>
              </a:lnTo>
              <a:lnTo>
                <a:pt x="0" y="395158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54808"/>
              <a:satOff val="-1013"/>
              <a:lumOff val="6607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5258463" y="1475536"/>
        <a:ext cx="455873" cy="4257"/>
      </dsp:txXfrm>
    </dsp:sp>
    <dsp:sp modelId="{412A0417-71AD-46FF-94B4-7C6173CF236A}">
      <dsp:nvSpPr>
        <dsp:cNvPr id="0" name=""/>
        <dsp:cNvSpPr/>
      </dsp:nvSpPr>
      <dsp:spPr>
        <a:xfrm>
          <a:off x="9114603" y="171211"/>
          <a:ext cx="1851124" cy="111067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50889"/>
                <a:satOff val="-426"/>
                <a:lumOff val="69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50889"/>
                <a:satOff val="-426"/>
                <a:lumOff val="69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50889"/>
                <a:satOff val="-426"/>
                <a:lumOff val="6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План реорганизации</a:t>
          </a:r>
          <a:endParaRPr lang="ru-RU" sz="1200" b="1" kern="1200" dirty="0"/>
        </a:p>
      </dsp:txBody>
      <dsp:txXfrm>
        <a:off x="9114603" y="171211"/>
        <a:ext cx="1851124" cy="1110674"/>
      </dsp:txXfrm>
    </dsp:sp>
    <dsp:sp modelId="{C990EDF6-2245-4CCF-8D0C-0C03ADAFB755}">
      <dsp:nvSpPr>
        <dsp:cNvPr id="0" name=""/>
        <dsp:cNvSpPr/>
      </dsp:nvSpPr>
      <dsp:spPr>
        <a:xfrm>
          <a:off x="1856396" y="2217261"/>
          <a:ext cx="395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158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68510"/>
              <a:satOff val="-1267"/>
              <a:lumOff val="825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2043331" y="2260852"/>
        <a:ext cx="21287" cy="4257"/>
      </dsp:txXfrm>
    </dsp:sp>
    <dsp:sp modelId="{B87384B4-F545-4198-A271-6794E2A93593}">
      <dsp:nvSpPr>
        <dsp:cNvPr id="0" name=""/>
        <dsp:cNvSpPr/>
      </dsp:nvSpPr>
      <dsp:spPr>
        <a:xfrm>
          <a:off x="7072" y="1707644"/>
          <a:ext cx="1851124" cy="111067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63611"/>
                <a:satOff val="-532"/>
                <a:lumOff val="864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63611"/>
                <a:satOff val="-532"/>
                <a:lumOff val="864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63611"/>
                <a:satOff val="-532"/>
                <a:lumOff val="86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Уведомление кредиторов</a:t>
          </a:r>
          <a:endParaRPr lang="ru-RU" sz="1200" b="1" kern="1200" dirty="0"/>
        </a:p>
      </dsp:txBody>
      <dsp:txXfrm>
        <a:off x="7072" y="1707644"/>
        <a:ext cx="1851124" cy="1110674"/>
      </dsp:txXfrm>
    </dsp:sp>
    <dsp:sp modelId="{0B3CACA5-E2B0-42E6-83A5-64F6254FDDF4}">
      <dsp:nvSpPr>
        <dsp:cNvPr id="0" name=""/>
        <dsp:cNvSpPr/>
      </dsp:nvSpPr>
      <dsp:spPr>
        <a:xfrm>
          <a:off x="4133279" y="2217261"/>
          <a:ext cx="395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158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82212"/>
              <a:satOff val="-1520"/>
              <a:lumOff val="991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4320214" y="2260852"/>
        <a:ext cx="21287" cy="4257"/>
      </dsp:txXfrm>
    </dsp:sp>
    <dsp:sp modelId="{CAEB36D5-7248-4BA0-8434-4FF484F155DD}">
      <dsp:nvSpPr>
        <dsp:cNvPr id="0" name=""/>
        <dsp:cNvSpPr/>
      </dsp:nvSpPr>
      <dsp:spPr>
        <a:xfrm>
          <a:off x="2283955" y="1707644"/>
          <a:ext cx="1851124" cy="111067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76333"/>
                <a:satOff val="-639"/>
                <a:lumOff val="10373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76333"/>
                <a:satOff val="-639"/>
                <a:lumOff val="10373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76333"/>
                <a:satOff val="-639"/>
                <a:lumOff val="10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Первая публикация в журнале «Вестник государственной регистрации»</a:t>
          </a:r>
          <a:endParaRPr lang="ru-RU" sz="1200" b="1" kern="1200" dirty="0"/>
        </a:p>
      </dsp:txBody>
      <dsp:txXfrm>
        <a:off x="2283955" y="1707644"/>
        <a:ext cx="1851124" cy="1110674"/>
      </dsp:txXfrm>
    </dsp:sp>
    <dsp:sp modelId="{22C3A0F0-474D-4EB4-9392-B99639BA6965}">
      <dsp:nvSpPr>
        <dsp:cNvPr id="0" name=""/>
        <dsp:cNvSpPr/>
      </dsp:nvSpPr>
      <dsp:spPr>
        <a:xfrm>
          <a:off x="6410162" y="2217261"/>
          <a:ext cx="395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158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95914"/>
              <a:satOff val="-1773"/>
              <a:lumOff val="11562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6597097" y="2260852"/>
        <a:ext cx="21287" cy="4257"/>
      </dsp:txXfrm>
    </dsp:sp>
    <dsp:sp modelId="{05083791-D2EC-432A-AE67-55FC9BF6D919}">
      <dsp:nvSpPr>
        <dsp:cNvPr id="0" name=""/>
        <dsp:cNvSpPr/>
      </dsp:nvSpPr>
      <dsp:spPr>
        <a:xfrm>
          <a:off x="4560837" y="1707644"/>
          <a:ext cx="1851124" cy="111067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89055"/>
                <a:satOff val="-745"/>
                <a:lumOff val="12102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89055"/>
                <a:satOff val="-745"/>
                <a:lumOff val="12102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89055"/>
                <a:satOff val="-745"/>
                <a:lumOff val="121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Инвентаризация</a:t>
          </a:r>
          <a:endParaRPr lang="ru-RU" sz="1200" b="1" kern="1200" dirty="0"/>
        </a:p>
      </dsp:txBody>
      <dsp:txXfrm>
        <a:off x="4560837" y="1707644"/>
        <a:ext cx="1851124" cy="1110674"/>
      </dsp:txXfrm>
    </dsp:sp>
    <dsp:sp modelId="{E88800F0-D184-4CA8-BB76-1A90B48E6C46}">
      <dsp:nvSpPr>
        <dsp:cNvPr id="0" name=""/>
        <dsp:cNvSpPr/>
      </dsp:nvSpPr>
      <dsp:spPr>
        <a:xfrm>
          <a:off x="8687044" y="2217261"/>
          <a:ext cx="395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158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09616"/>
              <a:satOff val="-2026"/>
              <a:lumOff val="1321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8873980" y="2260852"/>
        <a:ext cx="21287" cy="4257"/>
      </dsp:txXfrm>
    </dsp:sp>
    <dsp:sp modelId="{39A79DB4-713A-488D-8757-37EDF23F5553}">
      <dsp:nvSpPr>
        <dsp:cNvPr id="0" name=""/>
        <dsp:cNvSpPr/>
      </dsp:nvSpPr>
      <dsp:spPr>
        <a:xfrm>
          <a:off x="6837720" y="1707644"/>
          <a:ext cx="1851124" cy="111067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01777"/>
                <a:satOff val="-852"/>
                <a:lumOff val="1383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01777"/>
                <a:satOff val="-852"/>
                <a:lumOff val="1383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01777"/>
                <a:satOff val="-852"/>
                <a:lumOff val="138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Подписание передаточного акта</a:t>
          </a:r>
          <a:endParaRPr lang="ru-RU" sz="1200" b="1" kern="1200" dirty="0"/>
        </a:p>
      </dsp:txBody>
      <dsp:txXfrm>
        <a:off x="6837720" y="1707644"/>
        <a:ext cx="1851124" cy="1110674"/>
      </dsp:txXfrm>
    </dsp:sp>
    <dsp:sp modelId="{23190B38-46C6-40CD-AE66-F565C02D9AF5}">
      <dsp:nvSpPr>
        <dsp:cNvPr id="0" name=""/>
        <dsp:cNvSpPr/>
      </dsp:nvSpPr>
      <dsp:spPr>
        <a:xfrm>
          <a:off x="932634" y="2816518"/>
          <a:ext cx="9107531" cy="395158"/>
        </a:xfrm>
        <a:custGeom>
          <a:avLst/>
          <a:gdLst/>
          <a:ahLst/>
          <a:cxnLst/>
          <a:rect l="0" t="0" r="0" b="0"/>
          <a:pathLst>
            <a:path>
              <a:moveTo>
                <a:pt x="9107531" y="0"/>
              </a:moveTo>
              <a:lnTo>
                <a:pt x="9107531" y="214679"/>
              </a:lnTo>
              <a:lnTo>
                <a:pt x="0" y="214679"/>
              </a:lnTo>
              <a:lnTo>
                <a:pt x="0" y="395158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23318"/>
              <a:satOff val="-2280"/>
              <a:lumOff val="1486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5258463" y="3011969"/>
        <a:ext cx="455873" cy="4257"/>
      </dsp:txXfrm>
    </dsp:sp>
    <dsp:sp modelId="{DD1800A2-6EAC-4CCC-9383-BD1B3F7656F4}">
      <dsp:nvSpPr>
        <dsp:cNvPr id="0" name=""/>
        <dsp:cNvSpPr/>
      </dsp:nvSpPr>
      <dsp:spPr>
        <a:xfrm>
          <a:off x="9114603" y="1707644"/>
          <a:ext cx="1851124" cy="111067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14500"/>
                <a:satOff val="-958"/>
                <a:lumOff val="1556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14500"/>
                <a:satOff val="-958"/>
                <a:lumOff val="1556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14500"/>
                <a:satOff val="-958"/>
                <a:lumOff val="155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Вторая публикация в журнале «Вестник государственной регистрации»</a:t>
          </a:r>
          <a:endParaRPr lang="ru-RU" sz="1200" b="1" kern="1200" dirty="0"/>
        </a:p>
      </dsp:txBody>
      <dsp:txXfrm>
        <a:off x="9114603" y="1707644"/>
        <a:ext cx="1851124" cy="1110674"/>
      </dsp:txXfrm>
    </dsp:sp>
    <dsp:sp modelId="{1DB88F5F-A084-435D-AC6A-DEB90A71B37F}">
      <dsp:nvSpPr>
        <dsp:cNvPr id="0" name=""/>
        <dsp:cNvSpPr/>
      </dsp:nvSpPr>
      <dsp:spPr>
        <a:xfrm>
          <a:off x="1856396" y="3753694"/>
          <a:ext cx="395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158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37020"/>
              <a:satOff val="-2533"/>
              <a:lumOff val="16517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2043331" y="3797285"/>
        <a:ext cx="21287" cy="4257"/>
      </dsp:txXfrm>
    </dsp:sp>
    <dsp:sp modelId="{A697B5AB-EA03-46D2-BE1B-C2A27ED2045A}">
      <dsp:nvSpPr>
        <dsp:cNvPr id="0" name=""/>
        <dsp:cNvSpPr/>
      </dsp:nvSpPr>
      <dsp:spPr>
        <a:xfrm>
          <a:off x="7072" y="3244077"/>
          <a:ext cx="1851124" cy="111067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27222"/>
                <a:satOff val="-1065"/>
                <a:lumOff val="1728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27222"/>
                <a:satOff val="-1065"/>
                <a:lumOff val="1728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27222"/>
                <a:satOff val="-1065"/>
                <a:lumOff val="172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Уведомление ПФР  об уволенных работниках</a:t>
          </a:r>
          <a:endParaRPr lang="ru-RU" sz="1200" b="1" kern="1200" dirty="0"/>
        </a:p>
      </dsp:txBody>
      <dsp:txXfrm>
        <a:off x="7072" y="3244077"/>
        <a:ext cx="1851124" cy="1110674"/>
      </dsp:txXfrm>
    </dsp:sp>
    <dsp:sp modelId="{5FA30D76-2E35-4595-8490-A6CE5C77F4A8}">
      <dsp:nvSpPr>
        <dsp:cNvPr id="0" name=""/>
        <dsp:cNvSpPr/>
      </dsp:nvSpPr>
      <dsp:spPr>
        <a:xfrm>
          <a:off x="4133279" y="3753694"/>
          <a:ext cx="395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158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50722"/>
              <a:satOff val="-2786"/>
              <a:lumOff val="181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20214" y="3797285"/>
        <a:ext cx="21287" cy="4257"/>
      </dsp:txXfrm>
    </dsp:sp>
    <dsp:sp modelId="{5021E026-C705-4EDC-81E2-AD656BBBE9AD}">
      <dsp:nvSpPr>
        <dsp:cNvPr id="0" name=""/>
        <dsp:cNvSpPr/>
      </dsp:nvSpPr>
      <dsp:spPr>
        <a:xfrm>
          <a:off x="2283955" y="3244077"/>
          <a:ext cx="1851124" cy="111067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39944"/>
                <a:satOff val="-1171"/>
                <a:lumOff val="1901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39944"/>
                <a:satOff val="-1171"/>
                <a:lumOff val="1901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39944"/>
                <a:satOff val="-1171"/>
                <a:lumOff val="190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Согласование в РАН плана НИР</a:t>
          </a:r>
          <a:endParaRPr lang="ru-RU" sz="1200" b="1" kern="1200" dirty="0"/>
        </a:p>
      </dsp:txBody>
      <dsp:txXfrm>
        <a:off x="2283955" y="3244077"/>
        <a:ext cx="1851124" cy="1110674"/>
      </dsp:txXfrm>
    </dsp:sp>
    <dsp:sp modelId="{0677A65B-5F3A-4C1E-A749-7B4B34765075}">
      <dsp:nvSpPr>
        <dsp:cNvPr id="0" name=""/>
        <dsp:cNvSpPr/>
      </dsp:nvSpPr>
      <dsp:spPr>
        <a:xfrm>
          <a:off x="6410162" y="3753694"/>
          <a:ext cx="395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158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64424"/>
              <a:satOff val="-3040"/>
              <a:lumOff val="1982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597097" y="3797285"/>
        <a:ext cx="21287" cy="4257"/>
      </dsp:txXfrm>
    </dsp:sp>
    <dsp:sp modelId="{2E5CE554-052E-4339-B3C2-8238DB5B52B3}">
      <dsp:nvSpPr>
        <dsp:cNvPr id="0" name=""/>
        <dsp:cNvSpPr/>
      </dsp:nvSpPr>
      <dsp:spPr>
        <a:xfrm>
          <a:off x="4560837" y="3244077"/>
          <a:ext cx="1851124" cy="111067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52666"/>
                <a:satOff val="-1278"/>
                <a:lumOff val="2074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2666"/>
                <a:satOff val="-1278"/>
                <a:lumOff val="2074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2666"/>
                <a:satOff val="-1278"/>
                <a:lumOff val="207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Уведомление ФНС России о прекращении деятельности</a:t>
          </a:r>
          <a:endParaRPr lang="ru-RU" sz="1200" b="1" kern="1200" dirty="0"/>
        </a:p>
      </dsp:txBody>
      <dsp:txXfrm>
        <a:off x="4560837" y="3244077"/>
        <a:ext cx="1851124" cy="1110674"/>
      </dsp:txXfrm>
    </dsp:sp>
    <dsp:sp modelId="{6001C12B-CBB6-44E4-8283-7321B10E1807}">
      <dsp:nvSpPr>
        <dsp:cNvPr id="0" name=""/>
        <dsp:cNvSpPr/>
      </dsp:nvSpPr>
      <dsp:spPr>
        <a:xfrm>
          <a:off x="8687044" y="3753694"/>
          <a:ext cx="395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158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78126"/>
              <a:satOff val="-3293"/>
              <a:lumOff val="21472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873980" y="3797285"/>
        <a:ext cx="21287" cy="4257"/>
      </dsp:txXfrm>
    </dsp:sp>
    <dsp:sp modelId="{EE9A33AF-5E8D-46A4-8174-C86A50747BCF}">
      <dsp:nvSpPr>
        <dsp:cNvPr id="0" name=""/>
        <dsp:cNvSpPr/>
      </dsp:nvSpPr>
      <dsp:spPr>
        <a:xfrm>
          <a:off x="6837720" y="3244077"/>
          <a:ext cx="1851124" cy="111067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65388"/>
                <a:satOff val="-1384"/>
                <a:lumOff val="2247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65388"/>
                <a:satOff val="-1384"/>
                <a:lumOff val="2247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65388"/>
                <a:satOff val="-1384"/>
                <a:lumOff val="224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Внесение записи в ЕГРЮЛ</a:t>
          </a:r>
          <a:endParaRPr lang="ru-RU" sz="1200" b="1" kern="1200" dirty="0"/>
        </a:p>
      </dsp:txBody>
      <dsp:txXfrm>
        <a:off x="6837720" y="3244077"/>
        <a:ext cx="1851124" cy="1110674"/>
      </dsp:txXfrm>
    </dsp:sp>
    <dsp:sp modelId="{1204184E-BC64-4C1C-8804-EFF8ADA7125C}">
      <dsp:nvSpPr>
        <dsp:cNvPr id="0" name=""/>
        <dsp:cNvSpPr/>
      </dsp:nvSpPr>
      <dsp:spPr>
        <a:xfrm>
          <a:off x="9114603" y="3244077"/>
          <a:ext cx="1851124" cy="111067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78110"/>
                <a:satOff val="-1491"/>
                <a:lumOff val="2420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78110"/>
                <a:satOff val="-1491"/>
                <a:lumOff val="2420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78110"/>
                <a:satOff val="-1491"/>
                <a:lumOff val="242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Закрытие лицевых счетов и перевод остатков</a:t>
          </a:r>
          <a:endParaRPr lang="ru-RU" sz="1200" b="1" kern="1200" dirty="0"/>
        </a:p>
      </dsp:txBody>
      <dsp:txXfrm>
        <a:off x="9114603" y="3244077"/>
        <a:ext cx="1851124" cy="1110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3E8-217C-440C-968A-13C16FBE8FC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BBDBE-5560-466F-B171-AE81DCCCB6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3E8-217C-440C-968A-13C16FBE8FC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DBE-5560-466F-B171-AE81DCCCB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3E8-217C-440C-968A-13C16FBE8FC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DBE-5560-466F-B171-AE81DCCCB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3E8-217C-440C-968A-13C16FBE8FC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DBE-5560-466F-B171-AE81DCCCB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3E8-217C-440C-968A-13C16FBE8FC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DBE-5560-466F-B171-AE81DCCCB69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3E8-217C-440C-968A-13C16FBE8FC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DBE-5560-466F-B171-AE81DCCCB6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3E8-217C-440C-968A-13C16FBE8FC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DBE-5560-466F-B171-AE81DCCCB6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3E8-217C-440C-968A-13C16FBE8FC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DBE-5560-466F-B171-AE81DCCCB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3E8-217C-440C-968A-13C16FBE8FC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DBE-5560-466F-B171-AE81DCCCB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3E8-217C-440C-968A-13C16FBE8FC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DBE-5560-466F-B171-AE81DCCCB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63E8-217C-440C-968A-13C16FBE8FC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BDBE-5560-466F-B171-AE81DCCCB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39B63E8-217C-440C-968A-13C16FBE8FC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22BBDBE-5560-466F-B171-AE81DCCCB69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achenko@fano.gov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file:///\\192.168.207.2\Workdata\RG_I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3501" y="2104844"/>
            <a:ext cx="10363200" cy="1840303"/>
          </a:xfrm>
        </p:spPr>
        <p:txBody>
          <a:bodyPr/>
          <a:lstStyle/>
          <a:p>
            <a:r>
              <a:rPr lang="ru-RU" sz="3600" dirty="0" smtClean="0"/>
              <a:t>Реструктуризация </a:t>
            </a:r>
            <a:r>
              <a:rPr lang="ru-RU" sz="3600" dirty="0" smtClean="0"/>
              <a:t>подведомственных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ФАНО </a:t>
            </a:r>
            <a:r>
              <a:rPr lang="ru-RU" sz="3600" dirty="0" smtClean="0"/>
              <a:t>России организаций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8165" y="6141678"/>
            <a:ext cx="6815669" cy="44123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</a:t>
            </a:r>
            <a:r>
              <a:rPr lang="ru-RU" dirty="0" smtClean="0"/>
              <a:t>. </a:t>
            </a:r>
            <a:r>
              <a:rPr lang="ru-RU" smtClean="0"/>
              <a:t>Новосибирск, </a:t>
            </a:r>
            <a:r>
              <a:rPr lang="ru-RU" dirty="0" smtClean="0"/>
              <a:t>2015 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21" y="8832"/>
            <a:ext cx="12208961" cy="916673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000" dirty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Федеральное агентство научных организаций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0" y="28386"/>
            <a:ext cx="12208961" cy="916673"/>
            <a:chOff x="7965" y="8831"/>
            <a:chExt cx="9156721" cy="91667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" y="17112"/>
              <a:ext cx="9144000" cy="900112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</p:spPr>
        </p:pic>
        <p:sp>
          <p:nvSpPr>
            <p:cNvPr id="7" name="Прямоугольник 6"/>
            <p:cNvSpPr/>
            <p:nvPr/>
          </p:nvSpPr>
          <p:spPr>
            <a:xfrm>
              <a:off x="7965" y="8831"/>
              <a:ext cx="9156721" cy="916673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3000" dirty="0">
                  <a:solidFill>
                    <a:schemeClr val="bg2">
                      <a:lumMod val="10000"/>
                    </a:schemeClr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ea typeface="+mj-ea"/>
                  <a:cs typeface="+mj-cs"/>
                </a:rPr>
                <a:t>Федеральное агентство научных организаций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745" y="61408"/>
              <a:ext cx="891099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 descr="fano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8594"/>
            <a:ext cx="962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5568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481" y="28386"/>
            <a:ext cx="12208961" cy="916673"/>
            <a:chOff x="7965" y="8831"/>
            <a:chExt cx="9156721" cy="91667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" y="17112"/>
              <a:ext cx="9144000" cy="900112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</p:spPr>
        </p:pic>
        <p:sp>
          <p:nvSpPr>
            <p:cNvPr id="7" name="Прямоугольник 6"/>
            <p:cNvSpPr/>
            <p:nvPr/>
          </p:nvSpPr>
          <p:spPr>
            <a:xfrm>
              <a:off x="7965" y="8831"/>
              <a:ext cx="9156721" cy="916673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3000" dirty="0">
                  <a:solidFill>
                    <a:schemeClr val="bg2">
                      <a:lumMod val="10000"/>
                    </a:schemeClr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ea typeface="+mj-ea"/>
                  <a:cs typeface="+mj-cs"/>
                </a:rPr>
                <a:t>Федеральное агентство научных организаций</a:t>
              </a: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91" y="1009292"/>
            <a:ext cx="10972800" cy="47631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Последовательность основных действий и документов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Этапа № 2 «Реорганизация»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221653"/>
              </p:ext>
            </p:extLst>
          </p:nvPr>
        </p:nvGraphicFramePr>
        <p:xfrm>
          <a:off x="552491" y="203152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fano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8594"/>
            <a:ext cx="962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302589"/>
            <a:ext cx="10972800" cy="160020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8481" y="28386"/>
            <a:ext cx="12208961" cy="916673"/>
            <a:chOff x="7965" y="8831"/>
            <a:chExt cx="9156721" cy="9166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" y="17112"/>
              <a:ext cx="9144000" cy="900112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</p:spPr>
        </p:pic>
        <p:sp>
          <p:nvSpPr>
            <p:cNvPr id="6" name="Прямоугольник 5"/>
            <p:cNvSpPr/>
            <p:nvPr/>
          </p:nvSpPr>
          <p:spPr>
            <a:xfrm>
              <a:off x="7965" y="8831"/>
              <a:ext cx="9156721" cy="916673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3000" dirty="0">
                  <a:solidFill>
                    <a:schemeClr val="bg2">
                      <a:lumMod val="10000"/>
                    </a:schemeClr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ea typeface="+mj-ea"/>
                  <a:cs typeface="+mj-cs"/>
                </a:rPr>
                <a:t>Федеральное агентство научных организаций</a:t>
              </a:r>
            </a:p>
          </p:txBody>
        </p:sp>
      </p:grpSp>
      <p:pic>
        <p:nvPicPr>
          <p:cNvPr id="8" name="Picture 2" descr="fan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8594"/>
            <a:ext cx="962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66821" y="3929673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Заместитель начальника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Управления методологии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программ </a:t>
            </a:r>
            <a:r>
              <a:rPr lang="ru-RU" sz="1600" b="1" dirty="0">
                <a:solidFill>
                  <a:srgbClr val="002060"/>
                </a:solidFill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</a:rPr>
              <a:t>проектов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ФАНО </a:t>
            </a:r>
            <a:r>
              <a:rPr lang="ru-RU" sz="1600" b="1" dirty="0">
                <a:solidFill>
                  <a:srgbClr val="002060"/>
                </a:solidFill>
              </a:rPr>
              <a:t>России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Дьяченко Михаил Юрьевич</a:t>
            </a:r>
          </a:p>
          <a:p>
            <a:r>
              <a:rPr lang="en-US" sz="1600" b="1" dirty="0" smtClean="0">
                <a:solidFill>
                  <a:srgbClr val="002060"/>
                </a:solidFill>
                <a:hlinkClick r:id="rId4"/>
              </a:rPr>
              <a:t>diachenko@fano.gov.ru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rgbClr val="002060"/>
                </a:solidFill>
              </a:rPr>
              <a:t>8(499) 215 38 06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972" y="1247330"/>
            <a:ext cx="10972800" cy="5987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Что сделано?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98609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Создана сетевая папка </a:t>
            </a:r>
            <a:r>
              <a:rPr lang="en-US" sz="2800" dirty="0">
                <a:hlinkClick r:id="rId2" action="ppaction://hlinkfile"/>
              </a:rPr>
              <a:t>\\</a:t>
            </a:r>
            <a:r>
              <a:rPr lang="en-US" sz="2800" dirty="0" smtClean="0">
                <a:hlinkClick r:id="rId2" action="ppaction://hlinkfile"/>
              </a:rPr>
              <a:t>192.168.207.2\Workdata\RG_IP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Разработан Примерный план по осуществлению реорганизации путем присоединения;</a:t>
            </a:r>
          </a:p>
          <a:p>
            <a:r>
              <a:rPr lang="ru-RU" sz="2800" dirty="0" smtClean="0"/>
              <a:t>Разработаны и размещены на сетевом ресурсе примерные формы основных документов;</a:t>
            </a:r>
          </a:p>
          <a:p>
            <a:r>
              <a:rPr lang="ru-RU" sz="2800" dirty="0" smtClean="0"/>
              <a:t>Завершили реорганизацию </a:t>
            </a:r>
            <a:r>
              <a:rPr lang="ru-RU" sz="2800" dirty="0" smtClean="0"/>
              <a:t>6 проектов реструктуризации.</a:t>
            </a:r>
            <a:endParaRPr lang="ru-RU" sz="2800" dirty="0" smtClean="0"/>
          </a:p>
          <a:p>
            <a:pPr lvl="0"/>
            <a:r>
              <a:rPr lang="ru-RU" sz="2800" dirty="0"/>
              <a:t>Методические рекомендации по участию в проектах реструктуризации (письмо ФАНО России от 29.10.2015 № 007-18.1-12/АМ-178</a:t>
            </a:r>
            <a:r>
              <a:rPr lang="ru-RU" sz="2800" dirty="0" smtClean="0"/>
              <a:t>)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28386"/>
            <a:ext cx="12208961" cy="916673"/>
            <a:chOff x="7965" y="8831"/>
            <a:chExt cx="9156721" cy="9166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" y="17112"/>
              <a:ext cx="9144000" cy="900112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</p:spPr>
        </p:pic>
        <p:sp>
          <p:nvSpPr>
            <p:cNvPr id="6" name="Прямоугольник 5"/>
            <p:cNvSpPr/>
            <p:nvPr/>
          </p:nvSpPr>
          <p:spPr>
            <a:xfrm>
              <a:off x="7965" y="8831"/>
              <a:ext cx="9156721" cy="916673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3000" dirty="0">
                  <a:solidFill>
                    <a:schemeClr val="bg2">
                      <a:lumMod val="10000"/>
                    </a:schemeClr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ea typeface="+mj-ea"/>
                  <a:cs typeface="+mj-cs"/>
                </a:rPr>
                <a:t>Федеральное агентство научных организаций</a:t>
              </a:r>
            </a:p>
          </p:txBody>
        </p:sp>
      </p:grpSp>
      <p:pic>
        <p:nvPicPr>
          <p:cNvPr id="8" name="Picture 2" descr="fan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8594"/>
            <a:ext cx="962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4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080" y="2385204"/>
            <a:ext cx="10972800" cy="2842403"/>
          </a:xfrm>
        </p:spPr>
        <p:txBody>
          <a:bodyPr>
            <a:noAutofit/>
          </a:bodyPr>
          <a:lstStyle/>
          <a:p>
            <a:r>
              <a:rPr lang="ru-RU" sz="3600" dirty="0"/>
              <a:t>- </a:t>
            </a:r>
            <a:r>
              <a:rPr lang="ru-RU" sz="3600" b="1" dirty="0"/>
              <a:t>в течение 2015 - 2016 годов </a:t>
            </a:r>
            <a:r>
              <a:rPr lang="ru-RU" sz="3600" dirty="0"/>
              <a:t>провести основные структурные преобразования сети научных организаций, подведомственных ФАНО России;</a:t>
            </a:r>
          </a:p>
          <a:p>
            <a:r>
              <a:rPr lang="ru-RU" sz="3600" dirty="0"/>
              <a:t>- </a:t>
            </a:r>
            <a:r>
              <a:rPr lang="ru-RU" sz="3600" b="1" dirty="0"/>
              <a:t>до конца 2017 года </a:t>
            </a:r>
            <a:r>
              <a:rPr lang="ru-RU" sz="3600" dirty="0"/>
              <a:t>процесс преобразований планируется завершить.</a:t>
            </a:r>
          </a:p>
          <a:p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0972" y="1247330"/>
            <a:ext cx="10972800" cy="5987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Что планируется?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28386"/>
            <a:ext cx="12208961" cy="916673"/>
            <a:chOff x="7965" y="8831"/>
            <a:chExt cx="9156721" cy="91667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" y="17112"/>
              <a:ext cx="9144000" cy="900112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</p:spPr>
        </p:pic>
        <p:sp>
          <p:nvSpPr>
            <p:cNvPr id="7" name="Прямоугольник 6"/>
            <p:cNvSpPr/>
            <p:nvPr/>
          </p:nvSpPr>
          <p:spPr>
            <a:xfrm>
              <a:off x="7965" y="8831"/>
              <a:ext cx="9156721" cy="916673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3000" dirty="0">
                  <a:solidFill>
                    <a:schemeClr val="bg2">
                      <a:lumMod val="10000"/>
                    </a:schemeClr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ea typeface="+mj-ea"/>
                  <a:cs typeface="+mj-cs"/>
                </a:rPr>
                <a:t>Федеральное агентство научных организаций</a:t>
              </a:r>
            </a:p>
          </p:txBody>
        </p:sp>
      </p:grpSp>
      <p:pic>
        <p:nvPicPr>
          <p:cNvPr id="9" name="Picture 2" descr="fan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8594"/>
            <a:ext cx="962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9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460" y="945059"/>
            <a:ext cx="11076572" cy="82032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Базовые условия преобразований научных организаций: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970" y="1728795"/>
            <a:ext cx="11179833" cy="4646126"/>
          </a:xfrm>
        </p:spPr>
        <p:txBody>
          <a:bodyPr>
            <a:normAutofit fontScale="85000" lnSpcReduction="10000"/>
          </a:bodyPr>
          <a:lstStyle/>
          <a:p>
            <a:r>
              <a:rPr lang="ru-RU" sz="2700" b="1" dirty="0" smtClean="0"/>
              <a:t>Коллективное обращение </a:t>
            </a:r>
            <a:r>
              <a:rPr lang="ru-RU" sz="2700" dirty="0" smtClean="0"/>
              <a:t>от подведомственных ФАНО России организаций (согласие научных коллективов);</a:t>
            </a:r>
          </a:p>
          <a:p>
            <a:r>
              <a:rPr lang="ru-RU" sz="2700" dirty="0" smtClean="0"/>
              <a:t>Вид реорганизации – </a:t>
            </a:r>
            <a:r>
              <a:rPr lang="ru-RU" sz="2700" b="1" dirty="0" smtClean="0"/>
              <a:t>присоединение;</a:t>
            </a:r>
            <a:endParaRPr lang="ru-RU" sz="2700" dirty="0" smtClean="0"/>
          </a:p>
          <a:p>
            <a:r>
              <a:rPr lang="ru-RU" sz="2700" dirty="0" smtClean="0"/>
              <a:t>ФАНО России обеспечивает </a:t>
            </a:r>
            <a:r>
              <a:rPr lang="ru-RU" sz="2700" b="1" dirty="0" smtClean="0"/>
              <a:t>консультационную и методическую помощь </a:t>
            </a:r>
            <a:r>
              <a:rPr lang="ru-RU" sz="2700" dirty="0" smtClean="0"/>
              <a:t>организациям в проведении реорганизации;</a:t>
            </a:r>
          </a:p>
          <a:p>
            <a:r>
              <a:rPr lang="ru-RU" sz="2800" dirty="0" smtClean="0"/>
              <a:t>Наличие проекта </a:t>
            </a:r>
            <a:r>
              <a:rPr lang="ru-RU" sz="2800" b="1" dirty="0" smtClean="0"/>
              <a:t>программы развития объединенного учреждения</a:t>
            </a:r>
            <a:r>
              <a:rPr lang="ru-RU" sz="2800" dirty="0" smtClean="0"/>
              <a:t>, </a:t>
            </a:r>
            <a:r>
              <a:rPr lang="ru-RU" sz="2800" dirty="0"/>
              <a:t>которая является основанием для структурных </a:t>
            </a:r>
            <a:r>
              <a:rPr lang="ru-RU" sz="2800" dirty="0" smtClean="0"/>
              <a:t>преобразований;</a:t>
            </a:r>
            <a:endParaRPr lang="ru-RU" sz="2700" dirty="0" smtClean="0"/>
          </a:p>
          <a:p>
            <a:r>
              <a:rPr lang="ru-RU" sz="2800" b="1" dirty="0" smtClean="0"/>
              <a:t>Паритет </a:t>
            </a:r>
            <a:r>
              <a:rPr lang="ru-RU" sz="2800" b="1" dirty="0"/>
              <a:t>прав </a:t>
            </a:r>
            <a:r>
              <a:rPr lang="ru-RU" sz="2800" dirty="0"/>
              <a:t>всех </a:t>
            </a:r>
            <a:r>
              <a:rPr lang="ru-RU" sz="2800" dirty="0" smtClean="0"/>
              <a:t>реорганизуемых научных организаций;</a:t>
            </a:r>
          </a:p>
          <a:p>
            <a:r>
              <a:rPr lang="ru-RU" b="1" dirty="0" smtClean="0"/>
              <a:t>Сохранение коллективов</a:t>
            </a:r>
            <a:r>
              <a:rPr lang="ru-RU" dirty="0" smtClean="0"/>
              <a:t> реорганизованных </a:t>
            </a:r>
            <a:r>
              <a:rPr lang="ru-RU" dirty="0"/>
              <a:t>научных </a:t>
            </a:r>
            <a:r>
              <a:rPr lang="ru-RU" dirty="0" smtClean="0"/>
              <a:t>организаций;</a:t>
            </a:r>
          </a:p>
          <a:p>
            <a:r>
              <a:rPr lang="ru-RU" b="1" dirty="0" smtClean="0"/>
              <a:t>Сохранение </a:t>
            </a:r>
            <a:r>
              <a:rPr lang="ru-RU" b="1" dirty="0"/>
              <a:t>принципов управления, традиций и культуры научного взаимодействия, академических свобод </a:t>
            </a:r>
            <a:r>
              <a:rPr lang="ru-RU" dirty="0" smtClean="0"/>
              <a:t>в коллективах</a:t>
            </a:r>
            <a:r>
              <a:rPr lang="ru-RU" dirty="0"/>
              <a:t>, распределения научно-методического руководства между учеными советами подразделений во всех реорганизованных научных </a:t>
            </a:r>
            <a:r>
              <a:rPr lang="ru-RU" dirty="0" smtClean="0"/>
              <a:t>организациях.</a:t>
            </a:r>
            <a:endParaRPr lang="en-US" sz="2700" dirty="0" smtClean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28386"/>
            <a:ext cx="12208961" cy="916673"/>
            <a:chOff x="7965" y="8831"/>
            <a:chExt cx="9156721" cy="9166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" y="17112"/>
              <a:ext cx="9144000" cy="900112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</p:spPr>
        </p:pic>
        <p:sp>
          <p:nvSpPr>
            <p:cNvPr id="6" name="Прямоугольник 5"/>
            <p:cNvSpPr/>
            <p:nvPr/>
          </p:nvSpPr>
          <p:spPr>
            <a:xfrm>
              <a:off x="7965" y="8831"/>
              <a:ext cx="9156721" cy="916673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3000" dirty="0">
                  <a:solidFill>
                    <a:schemeClr val="bg2">
                      <a:lumMod val="10000"/>
                    </a:schemeClr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ea typeface="+mj-ea"/>
                  <a:cs typeface="+mj-cs"/>
                </a:rPr>
                <a:t>Федеральное агентство научных организаций</a:t>
              </a:r>
            </a:p>
          </p:txBody>
        </p:sp>
      </p:grpSp>
      <p:pic>
        <p:nvPicPr>
          <p:cNvPr id="8" name="Picture 2" descr="fan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8594"/>
            <a:ext cx="962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8813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864" y="1147312"/>
            <a:ext cx="10972800" cy="1035983"/>
          </a:xfrm>
        </p:spPr>
        <p:txBody>
          <a:bodyPr/>
          <a:lstStyle/>
          <a:p>
            <a:r>
              <a:rPr lang="ru-RU" sz="4800" dirty="0" smtClean="0"/>
              <a:t>Основные этапы реструктуризации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235" y="2247181"/>
            <a:ext cx="10972800" cy="380856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Этап 1: Подготовительный.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Этап 2: Реорганизация.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Этап 3: Переоформление документов.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28386"/>
            <a:ext cx="12208961" cy="916673"/>
            <a:chOff x="7965" y="8831"/>
            <a:chExt cx="9156721" cy="9166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" y="17112"/>
              <a:ext cx="9144000" cy="900112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</p:spPr>
        </p:pic>
        <p:sp>
          <p:nvSpPr>
            <p:cNvPr id="6" name="Прямоугольник 5"/>
            <p:cNvSpPr/>
            <p:nvPr/>
          </p:nvSpPr>
          <p:spPr>
            <a:xfrm>
              <a:off x="7965" y="8831"/>
              <a:ext cx="9156721" cy="916673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3000" dirty="0">
                  <a:solidFill>
                    <a:schemeClr val="bg2">
                      <a:lumMod val="10000"/>
                    </a:schemeClr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ea typeface="+mj-ea"/>
                  <a:cs typeface="+mj-cs"/>
                </a:rPr>
                <a:t>Федеральное агентство научных организаций</a:t>
              </a:r>
            </a:p>
          </p:txBody>
        </p:sp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15707191"/>
              </p:ext>
            </p:extLst>
          </p:nvPr>
        </p:nvGraphicFramePr>
        <p:xfrm>
          <a:off x="2213154" y="3786996"/>
          <a:ext cx="8958053" cy="395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ятиугольник 9"/>
          <p:cNvSpPr/>
          <p:nvPr/>
        </p:nvSpPr>
        <p:spPr>
          <a:xfrm>
            <a:off x="810883" y="5210356"/>
            <a:ext cx="1915064" cy="1121434"/>
          </a:xfrm>
          <a:prstGeom prst="homePlate">
            <a:avLst/>
          </a:prstGeom>
          <a:solidFill>
            <a:srgbClr val="C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Подписанный руководителями организаций протокол</a:t>
            </a:r>
            <a:endParaRPr lang="ru-RU" sz="1400" dirty="0">
              <a:solidFill>
                <a:schemeClr val="bg2">
                  <a:lumMod val="10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11947" y="5210356"/>
            <a:ext cx="1535502" cy="112143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Приказ о </a:t>
            </a:r>
            <a:r>
              <a:rPr lang="ru-RU" sz="1400" dirty="0" err="1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реоргани-зации</a:t>
            </a:r>
            <a:endParaRPr lang="ru-RU" sz="1400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717766" y="5210356"/>
            <a:ext cx="1535502" cy="112143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Внесение записи в ЕГРЮЛ</a:t>
            </a:r>
            <a:endParaRPr lang="ru-RU" sz="1400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13" name="Picture 2" descr="fano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8594"/>
            <a:ext cx="962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4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080" y="785004"/>
            <a:ext cx="10972800" cy="892834"/>
          </a:xfrm>
        </p:spPr>
        <p:txBody>
          <a:bodyPr/>
          <a:lstStyle/>
          <a:p>
            <a:r>
              <a:rPr lang="ru-RU" dirty="0" smtClean="0"/>
              <a:t>Временная шкала </a:t>
            </a:r>
            <a:r>
              <a:rPr lang="ru-RU" dirty="0" smtClean="0"/>
              <a:t>2016 </a:t>
            </a:r>
            <a:r>
              <a:rPr lang="ru-RU" dirty="0" smtClean="0"/>
              <a:t>года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28386"/>
            <a:ext cx="12208961" cy="916673"/>
            <a:chOff x="7965" y="8831"/>
            <a:chExt cx="9156721" cy="9166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" y="17112"/>
              <a:ext cx="9144000" cy="900112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</p:spPr>
        </p:pic>
        <p:sp>
          <p:nvSpPr>
            <p:cNvPr id="6" name="Прямоугольник 5"/>
            <p:cNvSpPr/>
            <p:nvPr/>
          </p:nvSpPr>
          <p:spPr>
            <a:xfrm>
              <a:off x="7965" y="8831"/>
              <a:ext cx="9156721" cy="916673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3000" dirty="0">
                  <a:solidFill>
                    <a:schemeClr val="bg2">
                      <a:lumMod val="10000"/>
                    </a:schemeClr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ea typeface="+mj-ea"/>
                  <a:cs typeface="+mj-cs"/>
                </a:rPr>
                <a:t>Федеральное агентство научных организаций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745" y="61408"/>
              <a:ext cx="891099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Группа 43"/>
          <p:cNvGrpSpPr/>
          <p:nvPr/>
        </p:nvGrpSpPr>
        <p:grpSpPr>
          <a:xfrm>
            <a:off x="987726" y="1649172"/>
            <a:ext cx="8967159" cy="688588"/>
            <a:chOff x="1143000" y="1666244"/>
            <a:chExt cx="8667751" cy="602502"/>
          </a:xfrm>
        </p:grpSpPr>
        <p:sp>
          <p:nvSpPr>
            <p:cNvPr id="45" name="Поле 2"/>
            <p:cNvSpPr txBox="1"/>
            <p:nvPr/>
          </p:nvSpPr>
          <p:spPr>
            <a:xfrm>
              <a:off x="1143000" y="1668221"/>
              <a:ext cx="1238250" cy="60052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 smtClean="0">
                  <a:ea typeface="Calibri"/>
                  <a:cs typeface="Times New Roman"/>
                </a:rPr>
                <a:t>Январь</a:t>
              </a:r>
              <a:endParaRPr lang="ru-RU" sz="1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46" name="Поле 3"/>
            <p:cNvSpPr txBox="1"/>
            <p:nvPr/>
          </p:nvSpPr>
          <p:spPr>
            <a:xfrm>
              <a:off x="2381251" y="1668221"/>
              <a:ext cx="1238250" cy="60052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 smtClean="0">
                  <a:effectLst/>
                  <a:ea typeface="Calibri"/>
                  <a:cs typeface="Times New Roman"/>
                </a:rPr>
                <a:t>Февраль</a:t>
              </a:r>
              <a:endParaRPr lang="ru-RU" sz="1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47" name="Поле 5"/>
            <p:cNvSpPr txBox="1"/>
            <p:nvPr/>
          </p:nvSpPr>
          <p:spPr>
            <a:xfrm>
              <a:off x="3619501" y="1668221"/>
              <a:ext cx="1238250" cy="60052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a typeface="Calibri"/>
                  <a:cs typeface="Times New Roman"/>
                </a:rPr>
                <a:t>М</a:t>
              </a:r>
              <a:r>
                <a:rPr lang="ru-RU" sz="1400" dirty="0" smtClean="0">
                  <a:effectLst/>
                  <a:ea typeface="Calibri"/>
                  <a:cs typeface="Times New Roman"/>
                </a:rPr>
                <a:t>арт</a:t>
              </a:r>
              <a:endParaRPr lang="ru-RU" sz="1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48" name="Поле 6"/>
            <p:cNvSpPr txBox="1"/>
            <p:nvPr/>
          </p:nvSpPr>
          <p:spPr>
            <a:xfrm>
              <a:off x="4857751" y="1666244"/>
              <a:ext cx="1238250" cy="60250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 smtClean="0">
                  <a:effectLst/>
                  <a:ea typeface="Calibri"/>
                  <a:cs typeface="Times New Roman"/>
                </a:rPr>
                <a:t>Апрель</a:t>
              </a:r>
              <a:endParaRPr lang="ru-RU" sz="1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49" name="Поле 7"/>
            <p:cNvSpPr txBox="1"/>
            <p:nvPr/>
          </p:nvSpPr>
          <p:spPr>
            <a:xfrm>
              <a:off x="6096001" y="1668221"/>
              <a:ext cx="1238250" cy="60052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 smtClean="0">
                  <a:effectLst/>
                  <a:ea typeface="Calibri"/>
                  <a:cs typeface="Times New Roman"/>
                </a:rPr>
                <a:t>Май</a:t>
              </a:r>
              <a:endParaRPr lang="ru-RU" sz="1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0" name="Поле 8"/>
            <p:cNvSpPr txBox="1"/>
            <p:nvPr/>
          </p:nvSpPr>
          <p:spPr>
            <a:xfrm>
              <a:off x="7334251" y="1668221"/>
              <a:ext cx="1238250" cy="60052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 smtClean="0">
                  <a:effectLst/>
                  <a:ea typeface="Calibri"/>
                  <a:cs typeface="Times New Roman"/>
                </a:rPr>
                <a:t>Июнь</a:t>
              </a:r>
              <a:endParaRPr lang="ru-RU" sz="1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1" name="Поле 9"/>
            <p:cNvSpPr txBox="1"/>
            <p:nvPr/>
          </p:nvSpPr>
          <p:spPr>
            <a:xfrm>
              <a:off x="8572501" y="1668221"/>
              <a:ext cx="1238250" cy="60052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 smtClean="0">
                  <a:ea typeface="Calibri"/>
                  <a:cs typeface="Times New Roman"/>
                </a:rPr>
                <a:t>Август</a:t>
              </a:r>
              <a:endParaRPr lang="ru-RU" sz="14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987726" y="2333240"/>
            <a:ext cx="3843069" cy="4395364"/>
          </a:xfrm>
          <a:prstGeom prst="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150" b="1" dirty="0"/>
              <a:t>Этап №1: Подготовительный</a:t>
            </a:r>
          </a:p>
          <a:p>
            <a:r>
              <a:rPr lang="ru-RU" sz="1150" dirty="0"/>
              <a:t>Результаты этапа </a:t>
            </a:r>
            <a:r>
              <a:rPr lang="ru-RU" sz="1150" dirty="0" smtClean="0"/>
              <a:t>:</a:t>
            </a:r>
            <a:endParaRPr lang="ru-RU" sz="1150" dirty="0"/>
          </a:p>
          <a:p>
            <a:pPr marL="228600" lvl="0" indent="-228600">
              <a:buFont typeface="+mj-lt"/>
              <a:buAutoNum type="arabicPeriod"/>
            </a:pPr>
            <a:r>
              <a:rPr lang="ru-RU" sz="1150" dirty="0" smtClean="0"/>
              <a:t>Обращение руководителей учреждений;</a:t>
            </a:r>
            <a:endParaRPr lang="ru-RU" sz="1150" dirty="0"/>
          </a:p>
          <a:p>
            <a:pPr marL="228600" lvl="0" indent="-228600">
              <a:buFont typeface="+mj-lt"/>
              <a:buAutoNum type="arabicPeriod"/>
            </a:pPr>
            <a:r>
              <a:rPr lang="ru-RU" sz="1150" dirty="0" smtClean="0"/>
              <a:t>Выписки из заседаний Ученых советов;</a:t>
            </a:r>
            <a:endParaRPr lang="ru-RU" sz="1150" dirty="0" smtClean="0"/>
          </a:p>
          <a:p>
            <a:pPr marL="228600" lvl="0" indent="-228600">
              <a:buFont typeface="+mj-lt"/>
              <a:buAutoNum type="arabicPeriod"/>
            </a:pPr>
            <a:r>
              <a:rPr lang="ru-RU" sz="1150" dirty="0" smtClean="0"/>
              <a:t>Протокол совещания с руководителями учреждения;</a:t>
            </a:r>
            <a:endParaRPr lang="ru-RU" sz="1150" dirty="0"/>
          </a:p>
          <a:p>
            <a:pPr marL="228600" lvl="0" indent="-228600">
              <a:buFont typeface="+mj-lt"/>
              <a:buAutoNum type="arabicPeriod"/>
            </a:pPr>
            <a:r>
              <a:rPr lang="ru-RU" sz="1150" dirty="0" smtClean="0"/>
              <a:t>Создание Уставной и Интеграционной рабочих групп;</a:t>
            </a:r>
            <a:endParaRPr lang="ru-RU" sz="1150" dirty="0" smtClean="0"/>
          </a:p>
          <a:p>
            <a:pPr marL="228600" lvl="0" indent="-228600">
              <a:buFont typeface="+mj-lt"/>
              <a:buAutoNum type="arabicPeriod"/>
            </a:pPr>
            <a:r>
              <a:rPr lang="ru-RU" sz="1150" dirty="0" smtClean="0"/>
              <a:t>Аналитическая справка;</a:t>
            </a:r>
            <a:endParaRPr lang="ru-RU" sz="1150" dirty="0" smtClean="0"/>
          </a:p>
          <a:p>
            <a:pPr marL="228600" lvl="0" indent="-228600">
              <a:buFont typeface="+mj-lt"/>
              <a:buAutoNum type="arabicPeriod"/>
            </a:pPr>
            <a:r>
              <a:rPr lang="ru-RU" sz="1150" dirty="0" smtClean="0"/>
              <a:t>Паспорт проекта реструктуризации;</a:t>
            </a:r>
            <a:endParaRPr lang="ru-RU" sz="1150" dirty="0"/>
          </a:p>
          <a:p>
            <a:pPr marL="228600" lvl="0" indent="-228600">
              <a:buFont typeface="+mj-lt"/>
              <a:buAutoNum type="arabicPeriod"/>
            </a:pPr>
            <a:r>
              <a:rPr lang="ru-RU" sz="1150" dirty="0" smtClean="0"/>
              <a:t>Справка по проекту реструктуризации;</a:t>
            </a:r>
            <a:endParaRPr lang="ru-RU" sz="1150" dirty="0"/>
          </a:p>
          <a:p>
            <a:pPr marL="228600" lvl="0" indent="-228600">
              <a:buFont typeface="+mj-lt"/>
              <a:buAutoNum type="arabicPeriod"/>
            </a:pPr>
            <a:r>
              <a:rPr lang="ru-RU" sz="1150" dirty="0" smtClean="0"/>
              <a:t>Основные сведения, об учреждениях участвующих в проекте реструктуризации;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50" dirty="0" smtClean="0"/>
              <a:t>Концепция программы развития;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50" dirty="0" smtClean="0"/>
              <a:t>Концепция системы управления;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50" dirty="0" smtClean="0"/>
              <a:t>Презентация к докладу о концепции программы развития;</a:t>
            </a:r>
            <a:endParaRPr lang="ru-RU" sz="1150" dirty="0" smtClean="0"/>
          </a:p>
          <a:p>
            <a:pPr marL="228600" lvl="0" indent="-228600">
              <a:buFont typeface="+mj-lt"/>
              <a:buAutoNum type="arabicPeriod"/>
            </a:pPr>
            <a:r>
              <a:rPr lang="ru-RU" sz="1150" dirty="0" smtClean="0"/>
              <a:t>Оценка рисков и последствий реорганизации;</a:t>
            </a:r>
            <a:endParaRPr lang="ru-RU" sz="1150" dirty="0"/>
          </a:p>
          <a:p>
            <a:pPr marL="228600" lvl="0" indent="-228600">
              <a:buFont typeface="+mj-lt"/>
              <a:buAutoNum type="arabicPeriod"/>
            </a:pPr>
            <a:r>
              <a:rPr lang="ru-RU" sz="1150" dirty="0" smtClean="0"/>
              <a:t>Проект </a:t>
            </a:r>
            <a:r>
              <a:rPr lang="ru-RU" sz="1150" dirty="0"/>
              <a:t>штатного </a:t>
            </a:r>
            <a:r>
              <a:rPr lang="ru-RU" sz="1150" dirty="0" smtClean="0"/>
              <a:t>расписания;</a:t>
            </a:r>
            <a:endParaRPr lang="ru-RU" sz="1150" dirty="0"/>
          </a:p>
          <a:p>
            <a:pPr marL="228600" lvl="0" indent="-228600">
              <a:buFont typeface="+mj-lt"/>
              <a:buAutoNum type="arabicPeriod"/>
            </a:pPr>
            <a:r>
              <a:rPr lang="ru-RU" sz="1150" dirty="0"/>
              <a:t>Проект положения об оплате труда </a:t>
            </a:r>
            <a:r>
              <a:rPr lang="ru-RU" sz="1150" dirty="0" smtClean="0"/>
              <a:t>работников;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50" dirty="0" smtClean="0"/>
              <a:t>Проект устава объединенной организации.</a:t>
            </a:r>
            <a:endParaRPr lang="ru-RU" sz="115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830795" y="3836498"/>
            <a:ext cx="3955208" cy="2892106"/>
          </a:xfrm>
          <a:prstGeom prst="rect">
            <a:avLst/>
          </a:prstGeom>
          <a:solidFill>
            <a:srgbClr val="0070C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/>
              <a:t>Этап №2: реорганизация</a:t>
            </a:r>
            <a:endParaRPr lang="ru-RU" sz="1200" dirty="0"/>
          </a:p>
          <a:p>
            <a:r>
              <a:rPr lang="ru-RU" sz="1200" dirty="0"/>
              <a:t>Результаты этапа </a:t>
            </a:r>
            <a:r>
              <a:rPr lang="ru-RU" sz="1200" dirty="0" smtClean="0"/>
              <a:t>: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Приказ ФАНО России о реорганизации;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Уведомление </a:t>
            </a:r>
            <a:r>
              <a:rPr lang="ru-RU" sz="1200" dirty="0" smtClean="0"/>
              <a:t>ТО ФНС России о </a:t>
            </a:r>
            <a:r>
              <a:rPr lang="ru-RU" sz="1200" dirty="0"/>
              <a:t>реорганизации;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/>
              <a:t>Публикации </a:t>
            </a:r>
            <a:r>
              <a:rPr lang="ru-RU" sz="1200" dirty="0"/>
              <a:t>в журнале «Вестник государственной регистрации</a:t>
            </a:r>
            <a:r>
              <a:rPr lang="ru-RU" sz="1200" dirty="0" smtClean="0"/>
              <a:t>» о реорганизации;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/>
              <a:t>Уведомление </a:t>
            </a:r>
            <a:r>
              <a:rPr lang="ru-RU" sz="1200" dirty="0"/>
              <a:t>работников о реорганизации;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Уведомление кредиторов</a:t>
            </a:r>
            <a:r>
              <a:rPr lang="ru-RU" sz="1200" dirty="0" smtClean="0"/>
              <a:t>;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Утвержденное штатное расписание;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Утвержденное положение об оплате труда работников;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/>
              <a:t>Инвентаризация</a:t>
            </a:r>
            <a:r>
              <a:rPr lang="ru-RU" sz="1200" dirty="0"/>
              <a:t>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Передаточный акт;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Бухгалтерские отчеты</a:t>
            </a:r>
            <a:r>
              <a:rPr lang="ru-RU" sz="1200" dirty="0" smtClean="0"/>
              <a:t>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/>
              <a:t>Закрытие лиц. </a:t>
            </a:r>
            <a:r>
              <a:rPr lang="ru-RU" sz="1200" dirty="0"/>
              <a:t>с</a:t>
            </a:r>
            <a:r>
              <a:rPr lang="ru-RU" sz="1200" dirty="0" smtClean="0"/>
              <a:t>четов и перево</a:t>
            </a:r>
            <a:r>
              <a:rPr lang="ru-RU" sz="1200" dirty="0" smtClean="0"/>
              <a:t>д остатков;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Акт приемки-передачи имущества.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111818" y="2326509"/>
            <a:ext cx="5124090" cy="1503256"/>
          </a:xfrm>
          <a:prstGeom prst="rect">
            <a:avLst/>
          </a:prstGeom>
          <a:solidFill>
            <a:srgbClr val="00B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/>
              <a:t>Этап №3: переоформление</a:t>
            </a:r>
            <a:endParaRPr lang="ru-RU" sz="1200" dirty="0"/>
          </a:p>
          <a:p>
            <a:pPr lvl="0"/>
            <a:r>
              <a:rPr lang="ru-RU" sz="1200" dirty="0" smtClean="0"/>
              <a:t>План НИР;</a:t>
            </a:r>
            <a:endParaRPr lang="ru-RU" sz="1200" dirty="0" smtClean="0"/>
          </a:p>
          <a:p>
            <a:pPr lvl="0"/>
            <a:r>
              <a:rPr lang="ru-RU" sz="1200" dirty="0" smtClean="0"/>
              <a:t>Переоформление бланков, печатей, штампов и ЭЦП.</a:t>
            </a:r>
          </a:p>
          <a:p>
            <a:pPr lvl="0"/>
            <a:r>
              <a:rPr lang="ru-RU" sz="1200" dirty="0" smtClean="0"/>
              <a:t>Переоформление </a:t>
            </a:r>
            <a:r>
              <a:rPr lang="ru-RU" sz="1200" dirty="0"/>
              <a:t>лицензий;</a:t>
            </a:r>
          </a:p>
          <a:p>
            <a:pPr lvl="0"/>
            <a:r>
              <a:rPr lang="ru-RU" sz="1200" dirty="0"/>
              <a:t>Государственная регистрация прав на имущество;</a:t>
            </a:r>
          </a:p>
          <a:p>
            <a:pPr lvl="0"/>
            <a:r>
              <a:rPr lang="ru-RU" sz="1200" dirty="0"/>
              <a:t>Переоформление договоров.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-8481" y="28386"/>
            <a:ext cx="12208961" cy="916673"/>
            <a:chOff x="7965" y="8831"/>
            <a:chExt cx="9156721" cy="91667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" y="17112"/>
              <a:ext cx="9144000" cy="900112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</p:spPr>
        </p:pic>
        <p:sp>
          <p:nvSpPr>
            <p:cNvPr id="25" name="Прямоугольник 24"/>
            <p:cNvSpPr/>
            <p:nvPr/>
          </p:nvSpPr>
          <p:spPr>
            <a:xfrm>
              <a:off x="7965" y="8831"/>
              <a:ext cx="9156721" cy="916673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3000" dirty="0">
                  <a:solidFill>
                    <a:schemeClr val="bg2">
                      <a:lumMod val="10000"/>
                    </a:schemeClr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ea typeface="+mj-ea"/>
                  <a:cs typeface="+mj-cs"/>
                </a:rPr>
                <a:t>Федеральное агентство научных организаций</a:t>
              </a:r>
            </a:p>
          </p:txBody>
        </p:sp>
      </p:grpSp>
      <p:sp>
        <p:nvSpPr>
          <p:cNvPr id="22" name="Поле 9"/>
          <p:cNvSpPr txBox="1"/>
          <p:nvPr/>
        </p:nvSpPr>
        <p:spPr>
          <a:xfrm>
            <a:off x="9954885" y="1640178"/>
            <a:ext cx="1281023" cy="68632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a typeface="Calibri"/>
                <a:cs typeface="Times New Roman"/>
              </a:rPr>
              <a:t>Сентябрь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pic>
        <p:nvPicPr>
          <p:cNvPr id="27" name="Picture 2" descr="fano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8594"/>
            <a:ext cx="962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1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481" y="28386"/>
            <a:ext cx="12208961" cy="916673"/>
            <a:chOff x="7965" y="8831"/>
            <a:chExt cx="9156721" cy="91667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" y="17112"/>
              <a:ext cx="9144000" cy="900112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</p:spPr>
        </p:pic>
        <p:sp>
          <p:nvSpPr>
            <p:cNvPr id="7" name="Прямоугольник 6"/>
            <p:cNvSpPr/>
            <p:nvPr/>
          </p:nvSpPr>
          <p:spPr>
            <a:xfrm>
              <a:off x="7965" y="8831"/>
              <a:ext cx="9156721" cy="916673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3000" dirty="0">
                  <a:solidFill>
                    <a:schemeClr val="bg2">
                      <a:lumMod val="10000"/>
                    </a:schemeClr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ea typeface="+mj-ea"/>
                  <a:cs typeface="+mj-cs"/>
                </a:rPr>
                <a:t>Федеральное агентство научных организаций</a:t>
              </a: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91" y="1078302"/>
            <a:ext cx="10972800" cy="469417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Последовательность основных действий и документов </a:t>
            </a:r>
            <a:r>
              <a:rPr lang="ru-RU" sz="2800" b="1" dirty="0" smtClean="0">
                <a:solidFill>
                  <a:srgbClr val="FF0000"/>
                </a:solidFill>
              </a:rPr>
              <a:t>Этапа №1: «Подготовительный»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872232"/>
              </p:ext>
            </p:extLst>
          </p:nvPr>
        </p:nvGraphicFramePr>
        <p:xfrm>
          <a:off x="552491" y="203152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fano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8594"/>
            <a:ext cx="962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203850"/>
            <a:ext cx="10972800" cy="6551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п. 10.15 Положения о ФАНО России </a:t>
            </a:r>
            <a:br>
              <a:rPr lang="ru-RU" sz="2800" dirty="0" smtClean="0"/>
            </a:br>
            <a:r>
              <a:rPr lang="ru-RU" sz="2400" dirty="0" smtClean="0"/>
              <a:t>(постановление Правительства Российской Федерации от 25.10.2013 №959)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91" y="2160919"/>
            <a:ext cx="10972800" cy="270438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Руководитель </a:t>
            </a:r>
            <a:r>
              <a:rPr lang="ru-RU" sz="3200" dirty="0"/>
              <a:t>Федерального агентства научных </a:t>
            </a:r>
            <a:r>
              <a:rPr lang="ru-RU" sz="3200" dirty="0" smtClean="0"/>
              <a:t>организаций представляет </a:t>
            </a:r>
            <a:r>
              <a:rPr lang="ru-RU" sz="3200" dirty="0"/>
              <a:t>в Правительство Российской Федерации предложения о создании, реорганизации и ликвидации организаций, подведомственных Агентству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3200" b="1" dirty="0" smtClean="0"/>
              <a:t>с </a:t>
            </a:r>
            <a:r>
              <a:rPr lang="ru-RU" sz="3200" b="1" dirty="0"/>
              <a:t>учетом позиции федерального государственного бюджетного учреждения "Российская академия наук" в отношении научных организаций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-8481" y="28386"/>
            <a:ext cx="12208961" cy="916673"/>
            <a:chOff x="7965" y="8831"/>
            <a:chExt cx="9156721" cy="9166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" y="17112"/>
              <a:ext cx="9144000" cy="900112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</p:spPr>
        </p:pic>
        <p:sp>
          <p:nvSpPr>
            <p:cNvPr id="6" name="Прямоугольник 5"/>
            <p:cNvSpPr/>
            <p:nvPr/>
          </p:nvSpPr>
          <p:spPr>
            <a:xfrm>
              <a:off x="7965" y="8831"/>
              <a:ext cx="9156721" cy="916673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3000" dirty="0">
                  <a:solidFill>
                    <a:schemeClr val="bg2">
                      <a:lumMod val="10000"/>
                    </a:schemeClr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ea typeface="+mj-ea"/>
                  <a:cs typeface="+mj-cs"/>
                </a:rPr>
                <a:t>Федеральное агентство научных организаций</a:t>
              </a:r>
            </a:p>
          </p:txBody>
        </p:sp>
      </p:grpSp>
      <p:pic>
        <p:nvPicPr>
          <p:cNvPr id="8" name="Picture 2" descr="fan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8594"/>
            <a:ext cx="962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936779"/>
            <a:ext cx="10972800" cy="672861"/>
          </a:xfrm>
        </p:spPr>
        <p:txBody>
          <a:bodyPr/>
          <a:lstStyle/>
          <a:p>
            <a:r>
              <a:rPr lang="ru-RU" sz="4000" dirty="0" smtClean="0"/>
              <a:t>Что необходимо представить в РАН?</a:t>
            </a:r>
            <a:endParaRPr lang="ru-RU" sz="4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8481" y="28386"/>
            <a:ext cx="12208961" cy="916673"/>
            <a:chOff x="7965" y="8831"/>
            <a:chExt cx="9156721" cy="91667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" y="17112"/>
              <a:ext cx="9144000" cy="900112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</p:spPr>
        </p:pic>
        <p:sp>
          <p:nvSpPr>
            <p:cNvPr id="7" name="Прямоугольник 6"/>
            <p:cNvSpPr/>
            <p:nvPr/>
          </p:nvSpPr>
          <p:spPr>
            <a:xfrm>
              <a:off x="7965" y="8831"/>
              <a:ext cx="9156721" cy="916673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3000" dirty="0">
                  <a:solidFill>
                    <a:schemeClr val="bg2">
                      <a:lumMod val="10000"/>
                    </a:schemeClr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ea typeface="+mj-ea"/>
                  <a:cs typeface="+mj-cs"/>
                </a:rPr>
                <a:t>Федеральное агентство научных организаций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19671" r="29296" b="6228"/>
          <a:stretch/>
        </p:blipFill>
        <p:spPr bwMode="auto">
          <a:xfrm>
            <a:off x="163901" y="1646041"/>
            <a:ext cx="4494362" cy="457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440721371"/>
              </p:ext>
            </p:extLst>
          </p:nvPr>
        </p:nvGraphicFramePr>
        <p:xfrm>
          <a:off x="4658263" y="1742535"/>
          <a:ext cx="6861834" cy="447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 descr="fano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8594"/>
            <a:ext cx="962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4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ФАНО России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bg1">
            <a:alpha val="55000"/>
          </a:schemeClr>
        </a:solidFill>
        <a:ln>
          <a:noFill/>
        </a:ln>
      </a:spPr>
      <a:bodyPr rtlCol="0" anchor="ctr"/>
      <a:lstStyle>
        <a:defPPr>
          <a:defRPr sz="3000" dirty="0">
            <a:solidFill>
              <a:schemeClr val="bg2">
                <a:lumMod val="10000"/>
              </a:schemeClr>
            </a:solidFill>
            <a:effectLst>
              <a:outerShdw blurRad="63500" dist="38100" dir="5400000" algn="t" rotWithShape="0">
                <a:prstClr val="black">
                  <a:alpha val="25000"/>
                </a:prstClr>
              </a:outerShdw>
            </a:effectLst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ФАНО России</Template>
  <TotalTime>779</TotalTime>
  <Words>723</Words>
  <Application>Microsoft Office PowerPoint</Application>
  <PresentationFormat>Произвольный</PresentationFormat>
  <Paragraphs>138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ФАНО России</vt:lpstr>
      <vt:lpstr>Реструктуризация подведомственных  ФАНО России организаций</vt:lpstr>
      <vt:lpstr>Что сделано?</vt:lpstr>
      <vt:lpstr>Презентация PowerPoint</vt:lpstr>
      <vt:lpstr>Базовые условия преобразований научных организаций:</vt:lpstr>
      <vt:lpstr>Основные этапы реструктуризации</vt:lpstr>
      <vt:lpstr>Временная шкала 2016 года</vt:lpstr>
      <vt:lpstr>Презентация PowerPoint</vt:lpstr>
      <vt:lpstr>п. 10.15 Положения о ФАНО России  (постановление Правительства Российской Федерации от 25.10.2013 №959)</vt:lpstr>
      <vt:lpstr>Что необходимо представить в РАН?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Типовой план-график по реорганизации подведомственных ФАНО России организаций</dc:title>
  <dc:creator>Михаил Дьяченко</dc:creator>
  <cp:lastModifiedBy>Дьяченко Михаил Юрьевич</cp:lastModifiedBy>
  <cp:revision>84</cp:revision>
  <cp:lastPrinted>2015-07-17T06:30:33Z</cp:lastPrinted>
  <dcterms:created xsi:type="dcterms:W3CDTF">2014-09-07T18:39:50Z</dcterms:created>
  <dcterms:modified xsi:type="dcterms:W3CDTF">2015-12-07T12:19:27Z</dcterms:modified>
</cp:coreProperties>
</file>